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83f22653e3e4c7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3de393cd9844171"/>
  </p:sldMasterIdLst>
  <p:sldIdLst>
    <p:sldId xmlns:r="http://schemas.openxmlformats.org/officeDocument/2006/relationships" id="256" r:id="Rbd371dd3cc664939"/>
    <p:sldId xmlns:r="http://schemas.openxmlformats.org/officeDocument/2006/relationships" id="257" r:id="Rbb1ee80001dd4a96"/>
    <p:sldId xmlns:r="http://schemas.openxmlformats.org/officeDocument/2006/relationships" id="258" r:id="Ra7b345f4db68485f"/>
    <p:sldId xmlns:r="http://schemas.openxmlformats.org/officeDocument/2006/relationships" id="259" r:id="Rf80f79c8ce67475e"/>
    <p:sldId xmlns:r="http://schemas.openxmlformats.org/officeDocument/2006/relationships" id="260" r:id="Rafb86c2c2dd643d2"/>
    <p:sldId xmlns:r="http://schemas.openxmlformats.org/officeDocument/2006/relationships" id="261" r:id="R0ecd2f4b78d34b44"/>
    <p:sldId xmlns:r="http://schemas.openxmlformats.org/officeDocument/2006/relationships" id="262" r:id="Rfb46da3473444ed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de393cd9844171" /><Relationship Type="http://schemas.openxmlformats.org/officeDocument/2006/relationships/slide" Target="/ppt/slides/slide1.xml" Id="Rbd371dd3cc664939" /><Relationship Type="http://schemas.openxmlformats.org/officeDocument/2006/relationships/slide" Target="/ppt/slides/slide2.xml" Id="Rbb1ee80001dd4a96" /><Relationship Type="http://schemas.openxmlformats.org/officeDocument/2006/relationships/slide" Target="/ppt/slides/slide3.xml" Id="Ra7b345f4db68485f" /><Relationship Type="http://schemas.openxmlformats.org/officeDocument/2006/relationships/slide" Target="/ppt/slides/slide4.xml" Id="Rf80f79c8ce67475e" /><Relationship Type="http://schemas.openxmlformats.org/officeDocument/2006/relationships/slide" Target="/ppt/slides/slide5.xml" Id="Rafb86c2c2dd643d2" /><Relationship Type="http://schemas.openxmlformats.org/officeDocument/2006/relationships/slide" Target="/ppt/slides/slide6.xml" Id="R0ecd2f4b78d34b44" /><Relationship Type="http://schemas.openxmlformats.org/officeDocument/2006/relationships/slide" Target="/ppt/slides/slide7.xml" Id="Rfb46da3473444ed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76582b22d74ae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e51ed57f30404c" /><Relationship Type="http://schemas.openxmlformats.org/officeDocument/2006/relationships/theme" Target="/ppt/slideMasters/theme/theme1.xml" Id="R0e045d30a8b8401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5e51ed57f30404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b71fe58298409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171b3ae84340b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9589fea5b6453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34ce1907af44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20b5ce28f546d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fde63b14c946a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079d0ab64d458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AUTOSTRADA NOTODDEN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AUTOSTRADA NOTODDEN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AUTOSTRADA NOTODDEN AS ble etablert [år] og holder til i Notodden.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AUTOSTRADA NOTODDEN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AUTOSTRADA NOTODDEN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AUTOSTRADA NOTODDEN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117 183 317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8 446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−505 886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10 751 422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34 028 609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AUTOSTRADA NOTODDEN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AUTOSTRADA BIL AS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JOHANSEN RUNE ANDREAS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STAO NO PAO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AUTOSTRADA NOTODDEN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Merdevegen 8B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3676 Notodden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 02 70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950 090 413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AUTOSTRADA NOTODDEN AS</a:t>
            </a:r>
          </a:p>
        </p:txBody>
      </p:sp>
    </p:spTree>
  </p:cSld>
  <p:clrMapOvr>
    <a:masterClrMapping xmlns:a="http://schemas.openxmlformats.org/drawingml/2006/main"/>
  </p:clrMapOvr>
</p:sld>
</file>