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9f27893c3740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08147d975b4d3e"/>
  </p:sldMasterIdLst>
  <p:sldIdLst>
    <p:sldId xmlns:r="http://schemas.openxmlformats.org/officeDocument/2006/relationships" id="256" r:id="R72707aae19d940ad"/>
    <p:sldId xmlns:r="http://schemas.openxmlformats.org/officeDocument/2006/relationships" id="257" r:id="Reef088e96e6f4a67"/>
    <p:sldId xmlns:r="http://schemas.openxmlformats.org/officeDocument/2006/relationships" id="258" r:id="Rca337e5d1d2d48cc"/>
    <p:sldId xmlns:r="http://schemas.openxmlformats.org/officeDocument/2006/relationships" id="259" r:id="R91901ae6037340d5"/>
    <p:sldId xmlns:r="http://schemas.openxmlformats.org/officeDocument/2006/relationships" id="260" r:id="Rcb8ccf45c2204a01"/>
    <p:sldId xmlns:r="http://schemas.openxmlformats.org/officeDocument/2006/relationships" id="261" r:id="R98c4ad3db618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08147d975b4d3e" /><Relationship Type="http://schemas.openxmlformats.org/officeDocument/2006/relationships/slide" Target="/ppt/slides/slide1.xml" Id="R72707aae19d940ad" /><Relationship Type="http://schemas.openxmlformats.org/officeDocument/2006/relationships/slide" Target="/ppt/slides/slide2.xml" Id="Reef088e96e6f4a67" /><Relationship Type="http://schemas.openxmlformats.org/officeDocument/2006/relationships/slide" Target="/ppt/slides/slide3.xml" Id="Rca337e5d1d2d48cc" /><Relationship Type="http://schemas.openxmlformats.org/officeDocument/2006/relationships/slide" Target="/ppt/slides/slide4.xml" Id="R91901ae6037340d5" /><Relationship Type="http://schemas.openxmlformats.org/officeDocument/2006/relationships/slide" Target="/ppt/slides/slide5.xml" Id="Rcb8ccf45c2204a01" /><Relationship Type="http://schemas.openxmlformats.org/officeDocument/2006/relationships/slide" Target="/ppt/slides/slide6.xml" Id="R98c4ad3db618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b1d29dde848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bb6dea6174aad" /><Relationship Type="http://schemas.openxmlformats.org/officeDocument/2006/relationships/theme" Target="/ppt/slideMasters/theme/theme1.xml" Id="Rfe6c88c4b6e34a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fbb6dea6174a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4c6953174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fcaadd3a7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ee5a754784f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4768ac54e47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d163fc9f49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c0f3470e447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4 BORETTSLAG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4 BORETTSLAG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1 055 693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302 488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1 936 901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8 167 529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OBOS Østfold, 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kronprinsensgate4@styrerommet.no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950 058 935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4 BORETTSLAG</a:t>
            </a:r>
          </a:p>
        </p:txBody>
      </p:sp>
    </p:spTree>
  </p:cSld>
  <p:clrMapOvr>
    <a:masterClrMapping xmlns:a="http://schemas.openxmlformats.org/drawingml/2006/main"/>
  </p:clrMapOvr>
</p:sld>
</file>