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90912fc5140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450852fa8947da"/>
  </p:sldMasterIdLst>
  <p:sldIdLst>
    <p:sldId xmlns:r="http://schemas.openxmlformats.org/officeDocument/2006/relationships" id="256" r:id="R984db4f93a174169"/>
    <p:sldId xmlns:r="http://schemas.openxmlformats.org/officeDocument/2006/relationships" id="257" r:id="R4cb8a9bd6a384080"/>
    <p:sldId xmlns:r="http://schemas.openxmlformats.org/officeDocument/2006/relationships" id="258" r:id="R6946012dfcc244e0"/>
    <p:sldId xmlns:r="http://schemas.openxmlformats.org/officeDocument/2006/relationships" id="259" r:id="R56e7d73b8c104a9b"/>
    <p:sldId xmlns:r="http://schemas.openxmlformats.org/officeDocument/2006/relationships" id="260" r:id="R3e8c6d897c444302"/>
    <p:sldId xmlns:r="http://schemas.openxmlformats.org/officeDocument/2006/relationships" id="261" r:id="R42fa8dadde724eee"/>
    <p:sldId xmlns:r="http://schemas.openxmlformats.org/officeDocument/2006/relationships" id="262" r:id="R7063250af0564c4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50852fa8947da" /><Relationship Type="http://schemas.openxmlformats.org/officeDocument/2006/relationships/slide" Target="/ppt/slides/slide1.xml" Id="R984db4f93a174169" /><Relationship Type="http://schemas.openxmlformats.org/officeDocument/2006/relationships/slide" Target="/ppt/slides/slide2.xml" Id="R4cb8a9bd6a384080" /><Relationship Type="http://schemas.openxmlformats.org/officeDocument/2006/relationships/slide" Target="/ppt/slides/slide3.xml" Id="R6946012dfcc244e0" /><Relationship Type="http://schemas.openxmlformats.org/officeDocument/2006/relationships/slide" Target="/ppt/slides/slide4.xml" Id="R56e7d73b8c104a9b" /><Relationship Type="http://schemas.openxmlformats.org/officeDocument/2006/relationships/slide" Target="/ppt/slides/slide5.xml" Id="R3e8c6d897c444302" /><Relationship Type="http://schemas.openxmlformats.org/officeDocument/2006/relationships/slide" Target="/ppt/slides/slide6.xml" Id="R42fa8dadde724eee" /><Relationship Type="http://schemas.openxmlformats.org/officeDocument/2006/relationships/slide" Target="/ppt/slides/slide7.xml" Id="R7063250af0564c4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beab18fbb148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ebbd2af4f41bd" /><Relationship Type="http://schemas.openxmlformats.org/officeDocument/2006/relationships/theme" Target="/ppt/slideMasters/theme/theme1.xml" Id="R21a99e885e72458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cebbd2af4f41b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7a032c0c24f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684c5739942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5517a8f41d48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4c0de705ba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68df3e087948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580e7c33c49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86c6f89d5943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FAMECO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FAMECO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−506 687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5 278 388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55 307 687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58 883 657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EIK WOOD  –  48,1 %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EMILIE CATHRINE WOOD-MØLLER  –  18,5 %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GEORGE WOOD  –  18,5 %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EIK WOOD  –  14,8 %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2020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63 87 87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meikwood@outlook.com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950 023 635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FAMECO AS</a:t>
            </a:r>
          </a:p>
        </p:txBody>
      </p:sp>
    </p:spTree>
  </p:cSld>
  <p:clrMapOvr>
    <a:masterClrMapping xmlns:a="http://schemas.openxmlformats.org/drawingml/2006/main"/>
  </p:clrMapOvr>
</p:sld>
</file>