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6c2c448b8945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9395f8a7347a4"/>
  </p:sldMasterIdLst>
  <p:sldIdLst>
    <p:sldId xmlns:r="http://schemas.openxmlformats.org/officeDocument/2006/relationships" id="256" r:id="R6ff60bb67e6241fd"/>
    <p:sldId xmlns:r="http://schemas.openxmlformats.org/officeDocument/2006/relationships" id="257" r:id="Rbb039b1355044f22"/>
    <p:sldId xmlns:r="http://schemas.openxmlformats.org/officeDocument/2006/relationships" id="258" r:id="Rd0853d542f174d54"/>
    <p:sldId xmlns:r="http://schemas.openxmlformats.org/officeDocument/2006/relationships" id="259" r:id="R925ecb92938f4e40"/>
    <p:sldId xmlns:r="http://schemas.openxmlformats.org/officeDocument/2006/relationships" id="260" r:id="R1c8a14c163dc4227"/>
    <p:sldId xmlns:r="http://schemas.openxmlformats.org/officeDocument/2006/relationships" id="261" r:id="R7328849b192f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9395f8a7347a4" /><Relationship Type="http://schemas.openxmlformats.org/officeDocument/2006/relationships/slide" Target="/ppt/slides/slide1.xml" Id="R6ff60bb67e6241fd" /><Relationship Type="http://schemas.openxmlformats.org/officeDocument/2006/relationships/slide" Target="/ppt/slides/slide2.xml" Id="Rbb039b1355044f22" /><Relationship Type="http://schemas.openxmlformats.org/officeDocument/2006/relationships/slide" Target="/ppt/slides/slide3.xml" Id="Rd0853d542f174d54" /><Relationship Type="http://schemas.openxmlformats.org/officeDocument/2006/relationships/slide" Target="/ppt/slides/slide4.xml" Id="R925ecb92938f4e40" /><Relationship Type="http://schemas.openxmlformats.org/officeDocument/2006/relationships/slide" Target="/ppt/slides/slide5.xml" Id="R1c8a14c163dc4227" /><Relationship Type="http://schemas.openxmlformats.org/officeDocument/2006/relationships/slide" Target="/ppt/slides/slide6.xml" Id="R7328849b192f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901bb226c54c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c30f1a67c44e4" /><Relationship Type="http://schemas.openxmlformats.org/officeDocument/2006/relationships/theme" Target="/ppt/slideMasters/theme/theme1.xml" Id="R783a9d6453e34a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7c30f1a67c44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1283f88f04a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67ec9f02548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27dde35f9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ddacb1fe94b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4fa6994cc41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b5020da424a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GEILO HANDELSLAG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 HANDELSLAG SA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137 551 811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5 053 430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7 549 886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56 563 120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80 576 397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post@geilohandelslag.no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948 461 064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HANDELSLAG SA</a:t>
            </a:r>
          </a:p>
        </p:txBody>
      </p:sp>
    </p:spTree>
  </p:cSld>
  <p:clrMapOvr>
    <a:masterClrMapping xmlns:a="http://schemas.openxmlformats.org/drawingml/2006/main"/>
  </p:clrMapOvr>
</p:sld>
</file>