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6a94eedb7941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cc4808e1df4651"/>
  </p:sldMasterIdLst>
  <p:sldIdLst>
    <p:sldId xmlns:r="http://schemas.openxmlformats.org/officeDocument/2006/relationships" id="256" r:id="R19750d0688cd44f7"/>
    <p:sldId xmlns:r="http://schemas.openxmlformats.org/officeDocument/2006/relationships" id="257" r:id="R06bfe963d6f5420e"/>
    <p:sldId xmlns:r="http://schemas.openxmlformats.org/officeDocument/2006/relationships" id="258" r:id="R23a3ba94423f4daa"/>
    <p:sldId xmlns:r="http://schemas.openxmlformats.org/officeDocument/2006/relationships" id="259" r:id="R6e2ac9619cf2456e"/>
    <p:sldId xmlns:r="http://schemas.openxmlformats.org/officeDocument/2006/relationships" id="260" r:id="R393f83d68cae48d7"/>
    <p:sldId xmlns:r="http://schemas.openxmlformats.org/officeDocument/2006/relationships" id="261" r:id="Rdee5b3365e5a46b4"/>
    <p:sldId xmlns:r="http://schemas.openxmlformats.org/officeDocument/2006/relationships" id="262" r:id="R879bd11028e84e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cc4808e1df4651" /><Relationship Type="http://schemas.openxmlformats.org/officeDocument/2006/relationships/slide" Target="/ppt/slides/slide1.xml" Id="R19750d0688cd44f7" /><Relationship Type="http://schemas.openxmlformats.org/officeDocument/2006/relationships/slide" Target="/ppt/slides/slide2.xml" Id="R06bfe963d6f5420e" /><Relationship Type="http://schemas.openxmlformats.org/officeDocument/2006/relationships/slide" Target="/ppt/slides/slide3.xml" Id="R23a3ba94423f4daa" /><Relationship Type="http://schemas.openxmlformats.org/officeDocument/2006/relationships/slide" Target="/ppt/slides/slide4.xml" Id="R6e2ac9619cf2456e" /><Relationship Type="http://schemas.openxmlformats.org/officeDocument/2006/relationships/slide" Target="/ppt/slides/slide5.xml" Id="R393f83d68cae48d7" /><Relationship Type="http://schemas.openxmlformats.org/officeDocument/2006/relationships/slide" Target="/ppt/slides/slide6.xml" Id="Rdee5b3365e5a46b4" /><Relationship Type="http://schemas.openxmlformats.org/officeDocument/2006/relationships/slide" Target="/ppt/slides/slide7.xml" Id="R879bd11028e84e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ddd241da9048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3f74c7590c4b69" /><Relationship Type="http://schemas.openxmlformats.org/officeDocument/2006/relationships/theme" Target="/ppt/slideMasters/theme/theme1.xml" Id="R3b69c3c7518841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3f74c7590c4b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548568a13a4a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97aaa1d56144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ca250039624c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5a8060c05740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60eb0361b741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72ccc1d6f641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5ad95f4e2645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LIGO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LIGO GRUPPEN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1 522 000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−264 214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56 032 328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308 409 239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343 528 821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JELSA INVESTERING 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GOGGEN INVESTERING AS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Luramyrveien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57 85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948 385 945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 GRUPPEN AS</a:t>
            </a:r>
          </a:p>
        </p:txBody>
      </p:sp>
    </p:spTree>
  </p:cSld>
  <p:clrMapOvr>
    <a:masterClrMapping xmlns:a="http://schemas.openxmlformats.org/drawingml/2006/main"/>
  </p:clrMapOvr>
</p:sld>
</file>