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38a9f3e0924b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63cc890ab4b5c"/>
  </p:sldMasterIdLst>
  <p:sldIdLst>
    <p:sldId xmlns:r="http://schemas.openxmlformats.org/officeDocument/2006/relationships" id="256" r:id="R39dc5e3ff2164bfd"/>
    <p:sldId xmlns:r="http://schemas.openxmlformats.org/officeDocument/2006/relationships" id="257" r:id="Raf61ff24da414987"/>
    <p:sldId xmlns:r="http://schemas.openxmlformats.org/officeDocument/2006/relationships" id="258" r:id="R4bfded27d1dd4bee"/>
    <p:sldId xmlns:r="http://schemas.openxmlformats.org/officeDocument/2006/relationships" id="259" r:id="R02648bc9db7841e9"/>
    <p:sldId xmlns:r="http://schemas.openxmlformats.org/officeDocument/2006/relationships" id="260" r:id="R6b9b329256fb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63cc890ab4b5c" /><Relationship Type="http://schemas.openxmlformats.org/officeDocument/2006/relationships/slide" Target="/ppt/slides/slide1.xml" Id="R39dc5e3ff2164bfd" /><Relationship Type="http://schemas.openxmlformats.org/officeDocument/2006/relationships/slide" Target="/ppt/slides/slide2.xml" Id="Raf61ff24da414987" /><Relationship Type="http://schemas.openxmlformats.org/officeDocument/2006/relationships/slide" Target="/ppt/slides/slide3.xml" Id="R4bfded27d1dd4bee" /><Relationship Type="http://schemas.openxmlformats.org/officeDocument/2006/relationships/slide" Target="/ppt/slides/slide4.xml" Id="R02648bc9db7841e9" /><Relationship Type="http://schemas.openxmlformats.org/officeDocument/2006/relationships/slide" Target="/ppt/slides/slide5.xml" Id="R6b9b329256fb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6b0cae98a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bb2d037994ea4" /><Relationship Type="http://schemas.openxmlformats.org/officeDocument/2006/relationships/theme" Target="/ppt/slideMasters/theme/theme1.xml" Id="R384da9ba80274a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fbb2d037994e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af46bd02844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577114b6b48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e8b2ec29e45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47e45229944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7d12df1e946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AUSTRHEIM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AUSTRHEIM KOMMUNE ble etablert [år] og holder til i Austrheim.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5943 Austrheim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post@austrheim.kommune.no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www.austrheim.kommune.no/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948 350 823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