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d2391438774a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70916063ed497e"/>
  </p:sldMasterIdLst>
  <p:sldIdLst>
    <p:sldId xmlns:r="http://schemas.openxmlformats.org/officeDocument/2006/relationships" id="256" r:id="Reac4ceca044a4c4b"/>
    <p:sldId xmlns:r="http://schemas.openxmlformats.org/officeDocument/2006/relationships" id="257" r:id="R95714a91af8f4778"/>
    <p:sldId xmlns:r="http://schemas.openxmlformats.org/officeDocument/2006/relationships" id="258" r:id="R4bc09b47f9ea462c"/>
    <p:sldId xmlns:r="http://schemas.openxmlformats.org/officeDocument/2006/relationships" id="259" r:id="R155d5d84a5bc473a"/>
    <p:sldId xmlns:r="http://schemas.openxmlformats.org/officeDocument/2006/relationships" id="260" r:id="Rc24413d1c5c440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0916063ed497e" /><Relationship Type="http://schemas.openxmlformats.org/officeDocument/2006/relationships/slide" Target="/ppt/slides/slide1.xml" Id="Reac4ceca044a4c4b" /><Relationship Type="http://schemas.openxmlformats.org/officeDocument/2006/relationships/slide" Target="/ppt/slides/slide2.xml" Id="R95714a91af8f4778" /><Relationship Type="http://schemas.openxmlformats.org/officeDocument/2006/relationships/slide" Target="/ppt/slides/slide3.xml" Id="R4bc09b47f9ea462c" /><Relationship Type="http://schemas.openxmlformats.org/officeDocument/2006/relationships/slide" Target="/ppt/slides/slide4.xml" Id="R155d5d84a5bc473a" /><Relationship Type="http://schemas.openxmlformats.org/officeDocument/2006/relationships/slide" Target="/ppt/slides/slide5.xml" Id="Rc24413d1c5c440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15140fa2144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9bb91c4d54403" /><Relationship Type="http://schemas.openxmlformats.org/officeDocument/2006/relationships/theme" Target="/ppt/slideMasters/theme/theme1.xml" Id="R3e145e88e9ad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9bb91c4d544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e63102ab342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1ccf8ebc640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3bc5b43f145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e341d50d74f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1fdca2db040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SURNADAL, HEIM OG TINGVOLL GJENSIDIG BRANNKASSE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SURNADAL, HEIM OG TINGVOLL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SURNADAL, HEIM OG TINGVOLL GJENSIDIG BRANNKASSE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SURNADAL, HEIM OG TINGVOLL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SURNADAL, HEIM OG TINGVOLL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SURNADAL, HEIM OG TINGVOLL GJENSIDIG BRANNKASSE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948 204 177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SURNADAL, HEIM OG TINGVOLL GJENSIDIG BRANNKASSE</a:t>
            </a:r>
          </a:p>
        </p:txBody>
      </p:sp>
    </p:spTree>
  </p:cSld>
  <p:clrMapOvr>
    <a:masterClrMapping xmlns:a="http://schemas.openxmlformats.org/drawingml/2006/main"/>
  </p:clrMapOvr>
</p:sld>
</file>