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badb4d674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ea5e64dcb4e73"/>
  </p:sldMasterIdLst>
  <p:sldIdLst>
    <p:sldId xmlns:r="http://schemas.openxmlformats.org/officeDocument/2006/relationships" id="256" r:id="R440550a86cc845d5"/>
    <p:sldId xmlns:r="http://schemas.openxmlformats.org/officeDocument/2006/relationships" id="257" r:id="R6fa32b5f45884ced"/>
    <p:sldId xmlns:r="http://schemas.openxmlformats.org/officeDocument/2006/relationships" id="258" r:id="R0bf8d6b4a47f41d3"/>
    <p:sldId xmlns:r="http://schemas.openxmlformats.org/officeDocument/2006/relationships" id="259" r:id="Ra5cda6b10df04ad7"/>
    <p:sldId xmlns:r="http://schemas.openxmlformats.org/officeDocument/2006/relationships" id="260" r:id="Re481b0a721e544ea"/>
    <p:sldId xmlns:r="http://schemas.openxmlformats.org/officeDocument/2006/relationships" id="261" r:id="R2953e464b87640da"/>
    <p:sldId xmlns:r="http://schemas.openxmlformats.org/officeDocument/2006/relationships" id="262" r:id="R48eb10650943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ea5e64dcb4e73" /><Relationship Type="http://schemas.openxmlformats.org/officeDocument/2006/relationships/slide" Target="/ppt/slides/slide1.xml" Id="R440550a86cc845d5" /><Relationship Type="http://schemas.openxmlformats.org/officeDocument/2006/relationships/slide" Target="/ppt/slides/slide2.xml" Id="R6fa32b5f45884ced" /><Relationship Type="http://schemas.openxmlformats.org/officeDocument/2006/relationships/slide" Target="/ppt/slides/slide3.xml" Id="R0bf8d6b4a47f41d3" /><Relationship Type="http://schemas.openxmlformats.org/officeDocument/2006/relationships/slide" Target="/ppt/slides/slide4.xml" Id="Ra5cda6b10df04ad7" /><Relationship Type="http://schemas.openxmlformats.org/officeDocument/2006/relationships/slide" Target="/ppt/slides/slide5.xml" Id="Re481b0a721e544ea" /><Relationship Type="http://schemas.openxmlformats.org/officeDocument/2006/relationships/slide" Target="/ppt/slides/slide6.xml" Id="R2953e464b87640da" /><Relationship Type="http://schemas.openxmlformats.org/officeDocument/2006/relationships/slide" Target="/ppt/slides/slide7.xml" Id="R48eb10650943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36edc054d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9dfe2b43c4f8d" /><Relationship Type="http://schemas.openxmlformats.org/officeDocument/2006/relationships/theme" Target="/ppt/slideMasters/theme/theme1.xml" Id="R0a3f584d99e1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9dfe2b43c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6f36f3bf04a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6f8ae6581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b39ad2b0549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d3867a1b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a38a9c12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53e49bc38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04fec61da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VIRKESTRANSPORT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VIRKESTRANSPORT ØST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−1 059 703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21 632 611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BILTRANSPORT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 SKOGSTRANSPORT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HÅKAN FREDHEIM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MASKIN &amp; TRANSPORT AS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HELGE SÆTERHOLEN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TORE LINDBERG  –  8,1 %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948 165 872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