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3e20e23b134428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c3d01e06ae74855"/>
  </p:sldMasterIdLst>
  <p:sldIdLst>
    <p:sldId xmlns:r="http://schemas.openxmlformats.org/officeDocument/2006/relationships" id="256" r:id="Rf72e11280f5a467a"/>
    <p:sldId xmlns:r="http://schemas.openxmlformats.org/officeDocument/2006/relationships" id="257" r:id="Rca8dc9eaf4644737"/>
    <p:sldId xmlns:r="http://schemas.openxmlformats.org/officeDocument/2006/relationships" id="258" r:id="Rfb35b656e2224e09"/>
    <p:sldId xmlns:r="http://schemas.openxmlformats.org/officeDocument/2006/relationships" id="259" r:id="R9942f8ec4460400d"/>
    <p:sldId xmlns:r="http://schemas.openxmlformats.org/officeDocument/2006/relationships" id="260" r:id="Rffcfe85965db4768"/>
    <p:sldId xmlns:r="http://schemas.openxmlformats.org/officeDocument/2006/relationships" id="261" r:id="R5fad1aad5d454f6f"/>
    <p:sldId xmlns:r="http://schemas.openxmlformats.org/officeDocument/2006/relationships" id="262" r:id="R66941da969b34db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c3d01e06ae74855" /><Relationship Type="http://schemas.openxmlformats.org/officeDocument/2006/relationships/slide" Target="/ppt/slides/slide1.xml" Id="Rf72e11280f5a467a" /><Relationship Type="http://schemas.openxmlformats.org/officeDocument/2006/relationships/slide" Target="/ppt/slides/slide2.xml" Id="Rca8dc9eaf4644737" /><Relationship Type="http://schemas.openxmlformats.org/officeDocument/2006/relationships/slide" Target="/ppt/slides/slide3.xml" Id="Rfb35b656e2224e09" /><Relationship Type="http://schemas.openxmlformats.org/officeDocument/2006/relationships/slide" Target="/ppt/slides/slide4.xml" Id="R9942f8ec4460400d" /><Relationship Type="http://schemas.openxmlformats.org/officeDocument/2006/relationships/slide" Target="/ppt/slides/slide5.xml" Id="Rffcfe85965db4768" /><Relationship Type="http://schemas.openxmlformats.org/officeDocument/2006/relationships/slide" Target="/ppt/slides/slide6.xml" Id="R5fad1aad5d454f6f" /><Relationship Type="http://schemas.openxmlformats.org/officeDocument/2006/relationships/slide" Target="/ppt/slides/slide7.xml" Id="R66941da969b34db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4caa049fbf34ef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338e06a9d34f49" /><Relationship Type="http://schemas.openxmlformats.org/officeDocument/2006/relationships/theme" Target="/ppt/slideMasters/theme/theme1.xml" Id="Rdfd5bb5904d24fa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f338e06a9d34f4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2770ac36b14ad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0bfae3cfc2441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5b7b40d81c4e7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b847e312ad4b5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6f250f8b574ec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1e5b4e1c514fb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7eef4ab66a4b3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SECANT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SECANT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SECANT AS ble etablert [år] og holder til i Bryne.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SECANT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SECANT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SECANT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20 411 471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4 485 298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3 335 232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2 477 699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14 730 931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SECANT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SECANT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SECANT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Pauline Wiigs veg 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4344 Bryne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51433401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post@secant.no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948 114 194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SECANT AS</a:t>
            </a:r>
          </a:p>
        </p:txBody>
      </p:sp>
    </p:spTree>
  </p:cSld>
  <p:clrMapOvr>
    <a:masterClrMapping xmlns:a="http://schemas.openxmlformats.org/drawingml/2006/main"/>
  </p:clrMapOvr>
</p:sld>
</file>