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fbd841f92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0fda7efcf44c57"/>
  </p:sldMasterIdLst>
  <p:sldIdLst>
    <p:sldId xmlns:r="http://schemas.openxmlformats.org/officeDocument/2006/relationships" id="256" r:id="R626943b60ddd4f9a"/>
    <p:sldId xmlns:r="http://schemas.openxmlformats.org/officeDocument/2006/relationships" id="257" r:id="Rb6a3fdfc245442dd"/>
    <p:sldId xmlns:r="http://schemas.openxmlformats.org/officeDocument/2006/relationships" id="258" r:id="R115332e206434f70"/>
    <p:sldId xmlns:r="http://schemas.openxmlformats.org/officeDocument/2006/relationships" id="259" r:id="R5ee69535e9494c4f"/>
    <p:sldId xmlns:r="http://schemas.openxmlformats.org/officeDocument/2006/relationships" id="260" r:id="Rfcf36e3feaba4149"/>
    <p:sldId xmlns:r="http://schemas.openxmlformats.org/officeDocument/2006/relationships" id="261" r:id="Rd7deb05f7ebc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fda7efcf44c57" /><Relationship Type="http://schemas.openxmlformats.org/officeDocument/2006/relationships/slide" Target="/ppt/slides/slide1.xml" Id="R626943b60ddd4f9a" /><Relationship Type="http://schemas.openxmlformats.org/officeDocument/2006/relationships/slide" Target="/ppt/slides/slide2.xml" Id="Rb6a3fdfc245442dd" /><Relationship Type="http://schemas.openxmlformats.org/officeDocument/2006/relationships/slide" Target="/ppt/slides/slide3.xml" Id="R115332e206434f70" /><Relationship Type="http://schemas.openxmlformats.org/officeDocument/2006/relationships/slide" Target="/ppt/slides/slide4.xml" Id="R5ee69535e9494c4f" /><Relationship Type="http://schemas.openxmlformats.org/officeDocument/2006/relationships/slide" Target="/ppt/slides/slide5.xml" Id="Rfcf36e3feaba4149" /><Relationship Type="http://schemas.openxmlformats.org/officeDocument/2006/relationships/slide" Target="/ppt/slides/slide6.xml" Id="Rd7deb05f7ebc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85f0ed71e4a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584526b8347a8" /><Relationship Type="http://schemas.openxmlformats.org/officeDocument/2006/relationships/theme" Target="/ppt/slideMasters/theme/theme1.xml" Id="R2cd219342612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584526b83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365d5eb28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6a6d4764a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18dde972d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f8e5ba6b6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68717ae2644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0de0e7805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KJETIL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VIDAR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KLEPSVIK MORTEN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947 692 321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MAT AS</a:t>
            </a:r>
          </a:p>
        </p:txBody>
      </p:sp>
    </p:spTree>
  </p:cSld>
  <p:clrMapOvr>
    <a:masterClrMapping xmlns:a="http://schemas.openxmlformats.org/drawingml/2006/main"/>
  </p:clrMapOvr>
</p:sld>
</file>