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def70f842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b3abacaf34350"/>
  </p:sldMasterIdLst>
  <p:sldIdLst>
    <p:sldId xmlns:r="http://schemas.openxmlformats.org/officeDocument/2006/relationships" id="256" r:id="R6e5045beebc54de4"/>
    <p:sldId xmlns:r="http://schemas.openxmlformats.org/officeDocument/2006/relationships" id="257" r:id="R38240488a9704744"/>
    <p:sldId xmlns:r="http://schemas.openxmlformats.org/officeDocument/2006/relationships" id="258" r:id="R91a811f3866b43d7"/>
    <p:sldId xmlns:r="http://schemas.openxmlformats.org/officeDocument/2006/relationships" id="259" r:id="R9582e9fd863d48fb"/>
    <p:sldId xmlns:r="http://schemas.openxmlformats.org/officeDocument/2006/relationships" id="260" r:id="R6ad651cb597e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b3abacaf34350" /><Relationship Type="http://schemas.openxmlformats.org/officeDocument/2006/relationships/slide" Target="/ppt/slides/slide1.xml" Id="R6e5045beebc54de4" /><Relationship Type="http://schemas.openxmlformats.org/officeDocument/2006/relationships/slide" Target="/ppt/slides/slide2.xml" Id="R38240488a9704744" /><Relationship Type="http://schemas.openxmlformats.org/officeDocument/2006/relationships/slide" Target="/ppt/slides/slide3.xml" Id="R91a811f3866b43d7" /><Relationship Type="http://schemas.openxmlformats.org/officeDocument/2006/relationships/slide" Target="/ppt/slides/slide4.xml" Id="R9582e9fd863d48fb" /><Relationship Type="http://schemas.openxmlformats.org/officeDocument/2006/relationships/slide" Target="/ppt/slides/slide5.xml" Id="R6ad651cb597e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d685f00f9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79a8049df4f63" /><Relationship Type="http://schemas.openxmlformats.org/officeDocument/2006/relationships/theme" Target="/ppt/slideMasters/theme/theme1.xml" Id="Rcf528612f9e940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79a8049df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4c5bc5784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b5a208e154f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81d32d05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958c242a42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a291bb53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MØLLER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MØLLER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MØLLER AS</a:t>
            </a:r>
          </a:p>
        </p:txBody>
      </p:sp>
    </p:spTree>
  </p:cSld>
  <p:clrMapOvr>
    <a:masterClrMapping xmlns:a="http://schemas.openxmlformats.org/drawingml/2006/main"/>
  </p:clrMapOvr>
</p:sld>
</file>