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b71e5f52f049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eae25bd3cf4025"/>
  </p:sldMasterIdLst>
  <p:sldIdLst>
    <p:sldId xmlns:r="http://schemas.openxmlformats.org/officeDocument/2006/relationships" id="256" r:id="Re46cc21640b64894"/>
    <p:sldId xmlns:r="http://schemas.openxmlformats.org/officeDocument/2006/relationships" id="257" r:id="R2d84f28e29164ed2"/>
    <p:sldId xmlns:r="http://schemas.openxmlformats.org/officeDocument/2006/relationships" id="258" r:id="Rfe7da368de8040f3"/>
    <p:sldId xmlns:r="http://schemas.openxmlformats.org/officeDocument/2006/relationships" id="259" r:id="Rc9e64df2437e4cb2"/>
    <p:sldId xmlns:r="http://schemas.openxmlformats.org/officeDocument/2006/relationships" id="260" r:id="R183279f73ac44e87"/>
    <p:sldId xmlns:r="http://schemas.openxmlformats.org/officeDocument/2006/relationships" id="261" r:id="R12b648edf7404eee"/>
    <p:sldId xmlns:r="http://schemas.openxmlformats.org/officeDocument/2006/relationships" id="262" r:id="Rce7f5e490c144a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eae25bd3cf4025" /><Relationship Type="http://schemas.openxmlformats.org/officeDocument/2006/relationships/slide" Target="/ppt/slides/slide1.xml" Id="Re46cc21640b64894" /><Relationship Type="http://schemas.openxmlformats.org/officeDocument/2006/relationships/slide" Target="/ppt/slides/slide2.xml" Id="R2d84f28e29164ed2" /><Relationship Type="http://schemas.openxmlformats.org/officeDocument/2006/relationships/slide" Target="/ppt/slides/slide3.xml" Id="Rfe7da368de8040f3" /><Relationship Type="http://schemas.openxmlformats.org/officeDocument/2006/relationships/slide" Target="/ppt/slides/slide4.xml" Id="Rc9e64df2437e4cb2" /><Relationship Type="http://schemas.openxmlformats.org/officeDocument/2006/relationships/slide" Target="/ppt/slides/slide5.xml" Id="R183279f73ac44e87" /><Relationship Type="http://schemas.openxmlformats.org/officeDocument/2006/relationships/slide" Target="/ppt/slides/slide6.xml" Id="R12b648edf7404eee" /><Relationship Type="http://schemas.openxmlformats.org/officeDocument/2006/relationships/slide" Target="/ppt/slides/slide7.xml" Id="Rce7f5e490c144a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748ea390ae44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481293c7bc4508" /><Relationship Type="http://schemas.openxmlformats.org/officeDocument/2006/relationships/theme" Target="/ppt/slideMasters/theme/theme1.xml" Id="Rd9bfe6efd5fb4f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481293c7bc45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cf2decce514e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68657a18d54d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046b80609c4a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8275eda8514b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797928168d42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9a5ad1ec874c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da5e8a1fed40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GISVOLD ENTREPRISES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GISVOLD ENTREPRISES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GISVOLD ENTREPRISES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GISVOLD ENTREPRISES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GISVOLD ENTREPRISES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GISVOLD ENTREPRISES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282 327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2 592 219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2 686 464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GISVOLD ENTREPRISES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BIRGITTE GISVOLD JOHANNESSEN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ELISABETH GISVOLD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GISVOLD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MERETE GISVOLD SANDBERG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GISVOLD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GISVOLD ENTREPRISES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Paul Fjermstads veg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947 412 310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GISVOLD ENTREPRISES AS</a:t>
            </a:r>
          </a:p>
        </p:txBody>
      </p:sp>
    </p:spTree>
  </p:cSld>
  <p:clrMapOvr>
    <a:masterClrMapping xmlns:a="http://schemas.openxmlformats.org/drawingml/2006/main"/>
  </p:clrMapOvr>
</p:sld>
</file>