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984547464248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e4040da3604f0c"/>
  </p:sldMasterIdLst>
  <p:sldIdLst>
    <p:sldId xmlns:r="http://schemas.openxmlformats.org/officeDocument/2006/relationships" id="256" r:id="R13b250522cab4df0"/>
    <p:sldId xmlns:r="http://schemas.openxmlformats.org/officeDocument/2006/relationships" id="257" r:id="R819abbc20cda4242"/>
    <p:sldId xmlns:r="http://schemas.openxmlformats.org/officeDocument/2006/relationships" id="258" r:id="R7eb9960d4a3c4005"/>
    <p:sldId xmlns:r="http://schemas.openxmlformats.org/officeDocument/2006/relationships" id="259" r:id="Rbfd70d3671ab4fe0"/>
    <p:sldId xmlns:r="http://schemas.openxmlformats.org/officeDocument/2006/relationships" id="260" r:id="Rdd66c0be0c7542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4040da3604f0c" /><Relationship Type="http://schemas.openxmlformats.org/officeDocument/2006/relationships/slide" Target="/ppt/slides/slide1.xml" Id="R13b250522cab4df0" /><Relationship Type="http://schemas.openxmlformats.org/officeDocument/2006/relationships/slide" Target="/ppt/slides/slide2.xml" Id="R819abbc20cda4242" /><Relationship Type="http://schemas.openxmlformats.org/officeDocument/2006/relationships/slide" Target="/ppt/slides/slide3.xml" Id="R7eb9960d4a3c4005" /><Relationship Type="http://schemas.openxmlformats.org/officeDocument/2006/relationships/slide" Target="/ppt/slides/slide4.xml" Id="Rbfd70d3671ab4fe0" /><Relationship Type="http://schemas.openxmlformats.org/officeDocument/2006/relationships/slide" Target="/ppt/slides/slide5.xml" Id="Rdd66c0be0c7542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ed3f7dcf642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3d54a177c44b0" /><Relationship Type="http://schemas.openxmlformats.org/officeDocument/2006/relationships/theme" Target="/ppt/slideMasters/theme/theme1.xml" Id="R05bffa168d224b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b3d54a177c44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4758e1827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8b32458754d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705fc2d2d4d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0a2032cc24c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921f36f3e41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SPAREBANK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Orkdalsveien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49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post@orklasparebank.no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947 278 770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