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13932d42f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f832d14e84812"/>
  </p:sldMasterIdLst>
  <p:sldIdLst>
    <p:sldId xmlns:r="http://schemas.openxmlformats.org/officeDocument/2006/relationships" id="256" r:id="R1e0e5df4739241c2"/>
    <p:sldId xmlns:r="http://schemas.openxmlformats.org/officeDocument/2006/relationships" id="257" r:id="R80ced1cac5f14bdb"/>
    <p:sldId xmlns:r="http://schemas.openxmlformats.org/officeDocument/2006/relationships" id="258" r:id="R1449a921860c46f6"/>
    <p:sldId xmlns:r="http://schemas.openxmlformats.org/officeDocument/2006/relationships" id="259" r:id="R08c6a5dbd5b04a8e"/>
    <p:sldId xmlns:r="http://schemas.openxmlformats.org/officeDocument/2006/relationships" id="260" r:id="Rbe9b6e4bfe324bca"/>
    <p:sldId xmlns:r="http://schemas.openxmlformats.org/officeDocument/2006/relationships" id="261" r:id="R2b1f757bef7f4cb1"/>
    <p:sldId xmlns:r="http://schemas.openxmlformats.org/officeDocument/2006/relationships" id="262" r:id="R8b688ac03cc0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f832d14e84812" /><Relationship Type="http://schemas.openxmlformats.org/officeDocument/2006/relationships/slide" Target="/ppt/slides/slide1.xml" Id="R1e0e5df4739241c2" /><Relationship Type="http://schemas.openxmlformats.org/officeDocument/2006/relationships/slide" Target="/ppt/slides/slide2.xml" Id="R80ced1cac5f14bdb" /><Relationship Type="http://schemas.openxmlformats.org/officeDocument/2006/relationships/slide" Target="/ppt/slides/slide3.xml" Id="R1449a921860c46f6" /><Relationship Type="http://schemas.openxmlformats.org/officeDocument/2006/relationships/slide" Target="/ppt/slides/slide4.xml" Id="R08c6a5dbd5b04a8e" /><Relationship Type="http://schemas.openxmlformats.org/officeDocument/2006/relationships/slide" Target="/ppt/slides/slide5.xml" Id="Rbe9b6e4bfe324bca" /><Relationship Type="http://schemas.openxmlformats.org/officeDocument/2006/relationships/slide" Target="/ppt/slides/slide6.xml" Id="R2b1f757bef7f4cb1" /><Relationship Type="http://schemas.openxmlformats.org/officeDocument/2006/relationships/slide" Target="/ppt/slides/slide7.xml" Id="R8b688ac03cc0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a3fb0a6fb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aa86ac2b34641" /><Relationship Type="http://schemas.openxmlformats.org/officeDocument/2006/relationships/theme" Target="/ppt/slideMasters/theme/theme1.xml" Id="R1470eea1aff9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aa86ac2b3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f639f236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58510e40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d8f030af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44b037ba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67b5e9f7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6cb621c8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b83d39276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