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f1b29bfb7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fc9edbdb94117"/>
  </p:sldMasterIdLst>
  <p:sldIdLst>
    <p:sldId xmlns:r="http://schemas.openxmlformats.org/officeDocument/2006/relationships" id="256" r:id="Rbf8f482105184941"/>
    <p:sldId xmlns:r="http://schemas.openxmlformats.org/officeDocument/2006/relationships" id="257" r:id="R404bbd6ff0d445d2"/>
    <p:sldId xmlns:r="http://schemas.openxmlformats.org/officeDocument/2006/relationships" id="258" r:id="Re85adbd9001d4563"/>
    <p:sldId xmlns:r="http://schemas.openxmlformats.org/officeDocument/2006/relationships" id="259" r:id="Rbf166345d9804967"/>
    <p:sldId xmlns:r="http://schemas.openxmlformats.org/officeDocument/2006/relationships" id="260" r:id="R8d414aa5d6fd4fbf"/>
    <p:sldId xmlns:r="http://schemas.openxmlformats.org/officeDocument/2006/relationships" id="261" r:id="R85cf18b7e11e4598"/>
    <p:sldId xmlns:r="http://schemas.openxmlformats.org/officeDocument/2006/relationships" id="262" r:id="R5a3d54a66336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fc9edbdb94117" /><Relationship Type="http://schemas.openxmlformats.org/officeDocument/2006/relationships/slide" Target="/ppt/slides/slide1.xml" Id="Rbf8f482105184941" /><Relationship Type="http://schemas.openxmlformats.org/officeDocument/2006/relationships/slide" Target="/ppt/slides/slide2.xml" Id="R404bbd6ff0d445d2" /><Relationship Type="http://schemas.openxmlformats.org/officeDocument/2006/relationships/slide" Target="/ppt/slides/slide3.xml" Id="Re85adbd9001d4563" /><Relationship Type="http://schemas.openxmlformats.org/officeDocument/2006/relationships/slide" Target="/ppt/slides/slide4.xml" Id="Rbf166345d9804967" /><Relationship Type="http://schemas.openxmlformats.org/officeDocument/2006/relationships/slide" Target="/ppt/slides/slide5.xml" Id="R8d414aa5d6fd4fbf" /><Relationship Type="http://schemas.openxmlformats.org/officeDocument/2006/relationships/slide" Target="/ppt/slides/slide6.xml" Id="R85cf18b7e11e4598" /><Relationship Type="http://schemas.openxmlformats.org/officeDocument/2006/relationships/slide" Target="/ppt/slides/slide7.xml" Id="R5a3d54a66336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a97620d83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a244db8e47be" /><Relationship Type="http://schemas.openxmlformats.org/officeDocument/2006/relationships/theme" Target="/ppt/slideMasters/theme/theme1.xml" Id="R2c97315f2b8c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ba244db8e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991cd6f3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384a1bf72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1b5cda00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28c58993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89abb41fa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e62a1c459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8b3a59bcf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