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cce37ad78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57aabb7b241fa"/>
  </p:sldMasterIdLst>
  <p:sldIdLst>
    <p:sldId xmlns:r="http://schemas.openxmlformats.org/officeDocument/2006/relationships" id="256" r:id="Rc9af789d29874399"/>
    <p:sldId xmlns:r="http://schemas.openxmlformats.org/officeDocument/2006/relationships" id="257" r:id="R44c14277a456493a"/>
    <p:sldId xmlns:r="http://schemas.openxmlformats.org/officeDocument/2006/relationships" id="258" r:id="R7cd23aa5ca3e4aed"/>
    <p:sldId xmlns:r="http://schemas.openxmlformats.org/officeDocument/2006/relationships" id="259" r:id="R39c3e10f31494632"/>
    <p:sldId xmlns:r="http://schemas.openxmlformats.org/officeDocument/2006/relationships" id="260" r:id="Rb8ca0ab906394c0b"/>
    <p:sldId xmlns:r="http://schemas.openxmlformats.org/officeDocument/2006/relationships" id="261" r:id="R149f4875a6ae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57aabb7b241fa" /><Relationship Type="http://schemas.openxmlformats.org/officeDocument/2006/relationships/slide" Target="/ppt/slides/slide1.xml" Id="Rc9af789d29874399" /><Relationship Type="http://schemas.openxmlformats.org/officeDocument/2006/relationships/slide" Target="/ppt/slides/slide2.xml" Id="R44c14277a456493a" /><Relationship Type="http://schemas.openxmlformats.org/officeDocument/2006/relationships/slide" Target="/ppt/slides/slide3.xml" Id="R7cd23aa5ca3e4aed" /><Relationship Type="http://schemas.openxmlformats.org/officeDocument/2006/relationships/slide" Target="/ppt/slides/slide4.xml" Id="R39c3e10f31494632" /><Relationship Type="http://schemas.openxmlformats.org/officeDocument/2006/relationships/slide" Target="/ppt/slides/slide5.xml" Id="Rb8ca0ab906394c0b" /><Relationship Type="http://schemas.openxmlformats.org/officeDocument/2006/relationships/slide" Target="/ppt/slides/slide6.xml" Id="R149f4875a6ae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be935dc34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9ee6c72144537" /><Relationship Type="http://schemas.openxmlformats.org/officeDocument/2006/relationships/theme" Target="/ppt/slideMasters/theme/theme1.xml" Id="R620581a7d604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9ee6c7214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a5d93d67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bb0d53a89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3b4412f58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7fc1be941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eb2b0e1e8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e898b2754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 –  92,5 %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SOGN OG FJORDANE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 EIGEDOM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JOHANNE AASE FRANSSON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oystein.sellevold@ssf.no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www.ssf.no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946 670 081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SOGN OG FJORDANE</a:t>
            </a:r>
          </a:p>
        </p:txBody>
      </p:sp>
    </p:spTree>
  </p:cSld>
  <p:clrMapOvr>
    <a:masterClrMapping xmlns:a="http://schemas.openxmlformats.org/drawingml/2006/main"/>
  </p:clrMapOvr>
</p:sld>
</file>