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2fc990037c446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53690301234bf8"/>
  </p:sldMasterIdLst>
  <p:sldIdLst>
    <p:sldId xmlns:r="http://schemas.openxmlformats.org/officeDocument/2006/relationships" id="256" r:id="R3332765c04fa4bac"/>
    <p:sldId xmlns:r="http://schemas.openxmlformats.org/officeDocument/2006/relationships" id="257" r:id="R197a57f6f8ee4d3a"/>
    <p:sldId xmlns:r="http://schemas.openxmlformats.org/officeDocument/2006/relationships" id="258" r:id="R258375f1c8b34359"/>
    <p:sldId xmlns:r="http://schemas.openxmlformats.org/officeDocument/2006/relationships" id="259" r:id="Ra833a2756ae24ae5"/>
    <p:sldId xmlns:r="http://schemas.openxmlformats.org/officeDocument/2006/relationships" id="260" r:id="R24d3caf2b14e4229"/>
    <p:sldId xmlns:r="http://schemas.openxmlformats.org/officeDocument/2006/relationships" id="261" r:id="Rbec2e7f86f544a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53690301234bf8" /><Relationship Type="http://schemas.openxmlformats.org/officeDocument/2006/relationships/slide" Target="/ppt/slides/slide1.xml" Id="R3332765c04fa4bac" /><Relationship Type="http://schemas.openxmlformats.org/officeDocument/2006/relationships/slide" Target="/ppt/slides/slide2.xml" Id="R197a57f6f8ee4d3a" /><Relationship Type="http://schemas.openxmlformats.org/officeDocument/2006/relationships/slide" Target="/ppt/slides/slide3.xml" Id="R258375f1c8b34359" /><Relationship Type="http://schemas.openxmlformats.org/officeDocument/2006/relationships/slide" Target="/ppt/slides/slide4.xml" Id="Ra833a2756ae24ae5" /><Relationship Type="http://schemas.openxmlformats.org/officeDocument/2006/relationships/slide" Target="/ppt/slides/slide5.xml" Id="R24d3caf2b14e4229" /><Relationship Type="http://schemas.openxmlformats.org/officeDocument/2006/relationships/slide" Target="/ppt/slides/slide6.xml" Id="Rbec2e7f86f544a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23388ebbf5441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1181e9829e407c" /><Relationship Type="http://schemas.openxmlformats.org/officeDocument/2006/relationships/theme" Target="/ppt/slideMasters/theme/theme1.xml" Id="R280ca39264244a9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1181e9829e407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da03682a834b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d7d9eef8f449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b486d4043249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e36ad0e814c0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5f5de0d21241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6e40ed3bce44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BOLIGBYGGELAGET TOBB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BOLIGBYGGELAGET TOBB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BOLIGBYGGELAGET TOBB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BOLIGBYGGELAGET TOBB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BOLIGBYGGELAGET TOBB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BOLIGBYGGELAGET TOBB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231 787 783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33 128 434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27 038 224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513 607 877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717 763 930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BOLIGBYGGELAGET TOBB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Krambugata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83 15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info@tobb.no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www.tobb.no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946 629 243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BOLIGBYGGELAGET TOBB</a:t>
            </a:r>
          </a:p>
        </p:txBody>
      </p:sp>
    </p:spTree>
  </p:cSld>
  <p:clrMapOvr>
    <a:masterClrMapping xmlns:a="http://schemas.openxmlformats.org/drawingml/2006/main"/>
  </p:clrMapOvr>
</p:sld>
</file>