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0b47bb5f4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982135f70466d"/>
  </p:sldMasterIdLst>
  <p:sldIdLst>
    <p:sldId xmlns:r="http://schemas.openxmlformats.org/officeDocument/2006/relationships" id="256" r:id="Ra183daef5d8f47d7"/>
    <p:sldId xmlns:r="http://schemas.openxmlformats.org/officeDocument/2006/relationships" id="257" r:id="R3793495f1baf449a"/>
    <p:sldId xmlns:r="http://schemas.openxmlformats.org/officeDocument/2006/relationships" id="258" r:id="Ra54469c252114f53"/>
    <p:sldId xmlns:r="http://schemas.openxmlformats.org/officeDocument/2006/relationships" id="259" r:id="R3681e83d239a4b0e"/>
    <p:sldId xmlns:r="http://schemas.openxmlformats.org/officeDocument/2006/relationships" id="260" r:id="R6f822d7f9f6d4338"/>
    <p:sldId xmlns:r="http://schemas.openxmlformats.org/officeDocument/2006/relationships" id="261" r:id="R99da7eb5429f4e57"/>
    <p:sldId xmlns:r="http://schemas.openxmlformats.org/officeDocument/2006/relationships" id="262" r:id="Rb770c5498257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982135f70466d" /><Relationship Type="http://schemas.openxmlformats.org/officeDocument/2006/relationships/slide" Target="/ppt/slides/slide1.xml" Id="Ra183daef5d8f47d7" /><Relationship Type="http://schemas.openxmlformats.org/officeDocument/2006/relationships/slide" Target="/ppt/slides/slide2.xml" Id="R3793495f1baf449a" /><Relationship Type="http://schemas.openxmlformats.org/officeDocument/2006/relationships/slide" Target="/ppt/slides/slide3.xml" Id="Ra54469c252114f53" /><Relationship Type="http://schemas.openxmlformats.org/officeDocument/2006/relationships/slide" Target="/ppt/slides/slide4.xml" Id="R3681e83d239a4b0e" /><Relationship Type="http://schemas.openxmlformats.org/officeDocument/2006/relationships/slide" Target="/ppt/slides/slide5.xml" Id="R6f822d7f9f6d4338" /><Relationship Type="http://schemas.openxmlformats.org/officeDocument/2006/relationships/slide" Target="/ppt/slides/slide6.xml" Id="R99da7eb5429f4e57" /><Relationship Type="http://schemas.openxmlformats.org/officeDocument/2006/relationships/slide" Target="/ppt/slides/slide7.xml" Id="Rb770c5498257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18b734066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98fa8e62f4783" /><Relationship Type="http://schemas.openxmlformats.org/officeDocument/2006/relationships/theme" Target="/ppt/slideMasters/theme/theme1.xml" Id="R2440cf8b7d46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98fa8e62f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d4831797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d766619c9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e71a2c93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02f2d6d8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aae9c090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f78763bb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60956c167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