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508e7e23ad4d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feeeceb0614d27"/>
  </p:sldMasterIdLst>
  <p:sldIdLst>
    <p:sldId xmlns:r="http://schemas.openxmlformats.org/officeDocument/2006/relationships" id="256" r:id="Rb41d5d56f2b5498d"/>
    <p:sldId xmlns:r="http://schemas.openxmlformats.org/officeDocument/2006/relationships" id="257" r:id="R4e173b0a2e4748cb"/>
    <p:sldId xmlns:r="http://schemas.openxmlformats.org/officeDocument/2006/relationships" id="258" r:id="R6e180f25117a47af"/>
    <p:sldId xmlns:r="http://schemas.openxmlformats.org/officeDocument/2006/relationships" id="259" r:id="R25783b375a6d45c0"/>
    <p:sldId xmlns:r="http://schemas.openxmlformats.org/officeDocument/2006/relationships" id="260" r:id="R415093bda7f44d22"/>
    <p:sldId xmlns:r="http://schemas.openxmlformats.org/officeDocument/2006/relationships" id="261" r:id="R1d47ed820ac9430f"/>
    <p:sldId xmlns:r="http://schemas.openxmlformats.org/officeDocument/2006/relationships" id="262" r:id="Ra8a331398d644d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feeeceb0614d27" /><Relationship Type="http://schemas.openxmlformats.org/officeDocument/2006/relationships/slide" Target="/ppt/slides/slide1.xml" Id="Rb41d5d56f2b5498d" /><Relationship Type="http://schemas.openxmlformats.org/officeDocument/2006/relationships/slide" Target="/ppt/slides/slide2.xml" Id="R4e173b0a2e4748cb" /><Relationship Type="http://schemas.openxmlformats.org/officeDocument/2006/relationships/slide" Target="/ppt/slides/slide3.xml" Id="R6e180f25117a47af" /><Relationship Type="http://schemas.openxmlformats.org/officeDocument/2006/relationships/slide" Target="/ppt/slides/slide4.xml" Id="R25783b375a6d45c0" /><Relationship Type="http://schemas.openxmlformats.org/officeDocument/2006/relationships/slide" Target="/ppt/slides/slide5.xml" Id="R415093bda7f44d22" /><Relationship Type="http://schemas.openxmlformats.org/officeDocument/2006/relationships/slide" Target="/ppt/slides/slide6.xml" Id="R1d47ed820ac9430f" /><Relationship Type="http://schemas.openxmlformats.org/officeDocument/2006/relationships/slide" Target="/ppt/slides/slide7.xml" Id="Ra8a331398d644d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89719e16eb41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4ca01322c46b9" /><Relationship Type="http://schemas.openxmlformats.org/officeDocument/2006/relationships/theme" Target="/ppt/slideMasters/theme/theme1.xml" Id="R41e04596b6044e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84ca01322c46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228300bba45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3df8162fc4cd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01cad9ad124d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9fc48315246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6bc041b3748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6373fada544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7d4b9d42d414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AmCar Verksted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AmCar Verksted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AmCar Verksted A/S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AmCar Verksted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AmCar Verksted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AmCar Verksted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−115 999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10 110 482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116 875 862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134 215 247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AmCar Verksted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KRISTENSEN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TAGE KRISTENSEN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KRISTENSEN  –  10,5 %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AmCar Verksted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Kvellurveien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946 237 949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AmCar Verksted A/S</a:t>
            </a:r>
          </a:p>
        </p:txBody>
      </p:sp>
    </p:spTree>
  </p:cSld>
  <p:clrMapOvr>
    <a:masterClrMapping xmlns:a="http://schemas.openxmlformats.org/drawingml/2006/main"/>
  </p:clrMapOvr>
</p:sld>
</file>