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ad2a4b1b5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d3709b2b04bb1"/>
  </p:sldMasterIdLst>
  <p:sldIdLst>
    <p:sldId xmlns:r="http://schemas.openxmlformats.org/officeDocument/2006/relationships" id="256" r:id="Rad19bbea5a0d4338"/>
    <p:sldId xmlns:r="http://schemas.openxmlformats.org/officeDocument/2006/relationships" id="257" r:id="R71b11f09419b433c"/>
    <p:sldId xmlns:r="http://schemas.openxmlformats.org/officeDocument/2006/relationships" id="258" r:id="R5d33d0961ddd4922"/>
    <p:sldId xmlns:r="http://schemas.openxmlformats.org/officeDocument/2006/relationships" id="259" r:id="R2d0bc399e5a24181"/>
    <p:sldId xmlns:r="http://schemas.openxmlformats.org/officeDocument/2006/relationships" id="260" r:id="R7e28550577154dc1"/>
    <p:sldId xmlns:r="http://schemas.openxmlformats.org/officeDocument/2006/relationships" id="261" r:id="R83a873cee9284e8d"/>
    <p:sldId xmlns:r="http://schemas.openxmlformats.org/officeDocument/2006/relationships" id="262" r:id="R001f4ad88ddd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d3709b2b04bb1" /><Relationship Type="http://schemas.openxmlformats.org/officeDocument/2006/relationships/slide" Target="/ppt/slides/slide1.xml" Id="Rad19bbea5a0d4338" /><Relationship Type="http://schemas.openxmlformats.org/officeDocument/2006/relationships/slide" Target="/ppt/slides/slide2.xml" Id="R71b11f09419b433c" /><Relationship Type="http://schemas.openxmlformats.org/officeDocument/2006/relationships/slide" Target="/ppt/slides/slide3.xml" Id="R5d33d0961ddd4922" /><Relationship Type="http://schemas.openxmlformats.org/officeDocument/2006/relationships/slide" Target="/ppt/slides/slide4.xml" Id="R2d0bc399e5a24181" /><Relationship Type="http://schemas.openxmlformats.org/officeDocument/2006/relationships/slide" Target="/ppt/slides/slide5.xml" Id="R7e28550577154dc1" /><Relationship Type="http://schemas.openxmlformats.org/officeDocument/2006/relationships/slide" Target="/ppt/slides/slide6.xml" Id="R83a873cee9284e8d" /><Relationship Type="http://schemas.openxmlformats.org/officeDocument/2006/relationships/slide" Target="/ppt/slides/slide7.xml" Id="R001f4ad88ddd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e89f9b452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6b56e1a24298" /><Relationship Type="http://schemas.openxmlformats.org/officeDocument/2006/relationships/theme" Target="/ppt/slideMasters/theme/theme1.xml" Id="R186a7ed6d566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e6b56e1a2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3533de42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7c9f86f5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61045191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6fb11373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69e8685c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44e2ed92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1f19e53c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