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9e8315fd0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6ef73d2444c66"/>
  </p:sldMasterIdLst>
  <p:sldIdLst>
    <p:sldId xmlns:r="http://schemas.openxmlformats.org/officeDocument/2006/relationships" id="256" r:id="Rdd53128f1f004040"/>
    <p:sldId xmlns:r="http://schemas.openxmlformats.org/officeDocument/2006/relationships" id="257" r:id="R3e6870e66e024bb6"/>
    <p:sldId xmlns:r="http://schemas.openxmlformats.org/officeDocument/2006/relationships" id="258" r:id="Rac8e4ea3ec654fbe"/>
    <p:sldId xmlns:r="http://schemas.openxmlformats.org/officeDocument/2006/relationships" id="259" r:id="R63695966ba454772"/>
    <p:sldId xmlns:r="http://schemas.openxmlformats.org/officeDocument/2006/relationships" id="260" r:id="R3e6bd7b02893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6ef73d2444c66" /><Relationship Type="http://schemas.openxmlformats.org/officeDocument/2006/relationships/slide" Target="/ppt/slides/slide1.xml" Id="Rdd53128f1f004040" /><Relationship Type="http://schemas.openxmlformats.org/officeDocument/2006/relationships/slide" Target="/ppt/slides/slide2.xml" Id="R3e6870e66e024bb6" /><Relationship Type="http://schemas.openxmlformats.org/officeDocument/2006/relationships/slide" Target="/ppt/slides/slide3.xml" Id="Rac8e4ea3ec654fbe" /><Relationship Type="http://schemas.openxmlformats.org/officeDocument/2006/relationships/slide" Target="/ppt/slides/slide4.xml" Id="R63695966ba454772" /><Relationship Type="http://schemas.openxmlformats.org/officeDocument/2006/relationships/slide" Target="/ppt/slides/slide5.xml" Id="R3e6bd7b02893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afaebb676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8aabea3c4fec" /><Relationship Type="http://schemas.openxmlformats.org/officeDocument/2006/relationships/theme" Target="/ppt/slideMasters/theme/theme1.xml" Id="Rba29a254ced2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c8aabea3c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6052b92ea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f7980683b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2a853472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a43cf48f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58bd03b0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