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c8f1e56094d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bab0abdc94596"/>
  </p:sldMasterIdLst>
  <p:sldIdLst>
    <p:sldId xmlns:r="http://schemas.openxmlformats.org/officeDocument/2006/relationships" id="256" r:id="R5d401206b07b4689"/>
    <p:sldId xmlns:r="http://schemas.openxmlformats.org/officeDocument/2006/relationships" id="257" r:id="Rcf258a422e4f4f10"/>
    <p:sldId xmlns:r="http://schemas.openxmlformats.org/officeDocument/2006/relationships" id="258" r:id="Rc8fea767b2ed4c08"/>
    <p:sldId xmlns:r="http://schemas.openxmlformats.org/officeDocument/2006/relationships" id="259" r:id="Rb2b40a2075814109"/>
    <p:sldId xmlns:r="http://schemas.openxmlformats.org/officeDocument/2006/relationships" id="260" r:id="R99c5dd715c3e47c3"/>
    <p:sldId xmlns:r="http://schemas.openxmlformats.org/officeDocument/2006/relationships" id="261" r:id="R8104881eef704b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bab0abdc94596" /><Relationship Type="http://schemas.openxmlformats.org/officeDocument/2006/relationships/slide" Target="/ppt/slides/slide1.xml" Id="R5d401206b07b4689" /><Relationship Type="http://schemas.openxmlformats.org/officeDocument/2006/relationships/slide" Target="/ppt/slides/slide2.xml" Id="Rcf258a422e4f4f10" /><Relationship Type="http://schemas.openxmlformats.org/officeDocument/2006/relationships/slide" Target="/ppt/slides/slide3.xml" Id="Rc8fea767b2ed4c08" /><Relationship Type="http://schemas.openxmlformats.org/officeDocument/2006/relationships/slide" Target="/ppt/slides/slide4.xml" Id="Rb2b40a2075814109" /><Relationship Type="http://schemas.openxmlformats.org/officeDocument/2006/relationships/slide" Target="/ppt/slides/slide5.xml" Id="R99c5dd715c3e47c3" /><Relationship Type="http://schemas.openxmlformats.org/officeDocument/2006/relationships/slide" Target="/ppt/slides/slide6.xml" Id="R8104881eef704b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05682a2ea4b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828fdbf484ae2" /><Relationship Type="http://schemas.openxmlformats.org/officeDocument/2006/relationships/theme" Target="/ppt/slideMasters/theme/theme1.xml" Id="R16c0db21f17d4d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3828fdbf484a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7ca2feedd4b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a93fcf6b341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f55afae5f47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87cf8275f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e0828805046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6108e9a6c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