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4da8540199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6f3e0e47b40b7"/>
  </p:sldMasterIdLst>
  <p:sldIdLst>
    <p:sldId xmlns:r="http://schemas.openxmlformats.org/officeDocument/2006/relationships" id="256" r:id="R5811d0a53a9c45ac"/>
    <p:sldId xmlns:r="http://schemas.openxmlformats.org/officeDocument/2006/relationships" id="257" r:id="Re16d981e61864208"/>
    <p:sldId xmlns:r="http://schemas.openxmlformats.org/officeDocument/2006/relationships" id="258" r:id="R54f83501af9f4c35"/>
    <p:sldId xmlns:r="http://schemas.openxmlformats.org/officeDocument/2006/relationships" id="259" r:id="R455b5bddea184a31"/>
    <p:sldId xmlns:r="http://schemas.openxmlformats.org/officeDocument/2006/relationships" id="260" r:id="R1273819a1dd745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6f3e0e47b40b7" /><Relationship Type="http://schemas.openxmlformats.org/officeDocument/2006/relationships/slide" Target="/ppt/slides/slide1.xml" Id="R5811d0a53a9c45ac" /><Relationship Type="http://schemas.openxmlformats.org/officeDocument/2006/relationships/slide" Target="/ppt/slides/slide2.xml" Id="Re16d981e61864208" /><Relationship Type="http://schemas.openxmlformats.org/officeDocument/2006/relationships/slide" Target="/ppt/slides/slide3.xml" Id="R54f83501af9f4c35" /><Relationship Type="http://schemas.openxmlformats.org/officeDocument/2006/relationships/slide" Target="/ppt/slides/slide4.xml" Id="R455b5bddea184a31" /><Relationship Type="http://schemas.openxmlformats.org/officeDocument/2006/relationships/slide" Target="/ppt/slides/slide5.xml" Id="R1273819a1dd745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2a35076154e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f4e8f1cdd4b84" /><Relationship Type="http://schemas.openxmlformats.org/officeDocument/2006/relationships/theme" Target="/ppt/slideMasters/theme/theme1.xml" Id="Rcfb6bd9a184a48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af4e8f1cdd4b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1fc66ffa0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aada8032e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57bf0cdbb48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2b633c71e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725eaa1a54e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LØDINGEN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LØDINGEN KOMMUNE ble etablert [år] og holder til i Lødingen.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8410 Lødingen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98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postmottak@lodingen.kommune.no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www.lodingen.kommune.no/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945 468 661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