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f33ea0bc8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1927d3b72446d"/>
  </p:sldMasterIdLst>
  <p:sldIdLst>
    <p:sldId xmlns:r="http://schemas.openxmlformats.org/officeDocument/2006/relationships" id="256" r:id="R7ec1bcf13c7f40c5"/>
    <p:sldId xmlns:r="http://schemas.openxmlformats.org/officeDocument/2006/relationships" id="257" r:id="Rdc6315fe5516435e"/>
    <p:sldId xmlns:r="http://schemas.openxmlformats.org/officeDocument/2006/relationships" id="258" r:id="R5bc3d6fdbd5a45ac"/>
    <p:sldId xmlns:r="http://schemas.openxmlformats.org/officeDocument/2006/relationships" id="259" r:id="R4705afd3f4814326"/>
    <p:sldId xmlns:r="http://schemas.openxmlformats.org/officeDocument/2006/relationships" id="260" r:id="Re6d8e9a94adc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1927d3b72446d" /><Relationship Type="http://schemas.openxmlformats.org/officeDocument/2006/relationships/slide" Target="/ppt/slides/slide1.xml" Id="R7ec1bcf13c7f40c5" /><Relationship Type="http://schemas.openxmlformats.org/officeDocument/2006/relationships/slide" Target="/ppt/slides/slide2.xml" Id="Rdc6315fe5516435e" /><Relationship Type="http://schemas.openxmlformats.org/officeDocument/2006/relationships/slide" Target="/ppt/slides/slide3.xml" Id="R5bc3d6fdbd5a45ac" /><Relationship Type="http://schemas.openxmlformats.org/officeDocument/2006/relationships/slide" Target="/ppt/slides/slide4.xml" Id="R4705afd3f4814326" /><Relationship Type="http://schemas.openxmlformats.org/officeDocument/2006/relationships/slide" Target="/ppt/slides/slide5.xml" Id="Re6d8e9a94adc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fde72dec2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6afdaf854457" /><Relationship Type="http://schemas.openxmlformats.org/officeDocument/2006/relationships/theme" Target="/ppt/slideMasters/theme/theme1.xml" Id="Rfc10c5085c99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96afdaf85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82a36d3f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0fa1f930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e34fb1f0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6fae920e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06e630ff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