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04537b18a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0bddfebe44bcd"/>
  </p:sldMasterIdLst>
  <p:sldIdLst>
    <p:sldId xmlns:r="http://schemas.openxmlformats.org/officeDocument/2006/relationships" id="256" r:id="R980776dac9df485b"/>
    <p:sldId xmlns:r="http://schemas.openxmlformats.org/officeDocument/2006/relationships" id="257" r:id="R5c58d13d7b7e4329"/>
    <p:sldId xmlns:r="http://schemas.openxmlformats.org/officeDocument/2006/relationships" id="258" r:id="R0d678355a5134b3e"/>
    <p:sldId xmlns:r="http://schemas.openxmlformats.org/officeDocument/2006/relationships" id="259" r:id="R14b176ec69984684"/>
    <p:sldId xmlns:r="http://schemas.openxmlformats.org/officeDocument/2006/relationships" id="260" r:id="Re1a3d7f5ded541da"/>
    <p:sldId xmlns:r="http://schemas.openxmlformats.org/officeDocument/2006/relationships" id="261" r:id="Rd490693f67714c76"/>
    <p:sldId xmlns:r="http://schemas.openxmlformats.org/officeDocument/2006/relationships" id="262" r:id="R2b7f713d1022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0bddfebe44bcd" /><Relationship Type="http://schemas.openxmlformats.org/officeDocument/2006/relationships/slide" Target="/ppt/slides/slide1.xml" Id="R980776dac9df485b" /><Relationship Type="http://schemas.openxmlformats.org/officeDocument/2006/relationships/slide" Target="/ppt/slides/slide2.xml" Id="R5c58d13d7b7e4329" /><Relationship Type="http://schemas.openxmlformats.org/officeDocument/2006/relationships/slide" Target="/ppt/slides/slide3.xml" Id="R0d678355a5134b3e" /><Relationship Type="http://schemas.openxmlformats.org/officeDocument/2006/relationships/slide" Target="/ppt/slides/slide4.xml" Id="R14b176ec69984684" /><Relationship Type="http://schemas.openxmlformats.org/officeDocument/2006/relationships/slide" Target="/ppt/slides/slide5.xml" Id="Re1a3d7f5ded541da" /><Relationship Type="http://schemas.openxmlformats.org/officeDocument/2006/relationships/slide" Target="/ppt/slides/slide6.xml" Id="Rd490693f67714c76" /><Relationship Type="http://schemas.openxmlformats.org/officeDocument/2006/relationships/slide" Target="/ppt/slides/slide7.xml" Id="R2b7f713d1022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6c34ba6bb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78cffd38541a8" /><Relationship Type="http://schemas.openxmlformats.org/officeDocument/2006/relationships/theme" Target="/ppt/slideMasters/theme/theme1.xml" Id="Rea7e68f90cf1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78cffd385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55d47549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19c4c2b5e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de06c5ef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4848dec7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ff07e7e8f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e97b943f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c607ef87d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