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ce9019e99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ab425ba05c44bd"/>
  </p:sldMasterIdLst>
  <p:sldIdLst>
    <p:sldId xmlns:r="http://schemas.openxmlformats.org/officeDocument/2006/relationships" id="256" r:id="Rf19e718160be45ac"/>
    <p:sldId xmlns:r="http://schemas.openxmlformats.org/officeDocument/2006/relationships" id="257" r:id="R5753b36355454a85"/>
    <p:sldId xmlns:r="http://schemas.openxmlformats.org/officeDocument/2006/relationships" id="258" r:id="R08fbc7e04a8f4e3c"/>
    <p:sldId xmlns:r="http://schemas.openxmlformats.org/officeDocument/2006/relationships" id="259" r:id="R62fefbbdef0e4aec"/>
    <p:sldId xmlns:r="http://schemas.openxmlformats.org/officeDocument/2006/relationships" id="260" r:id="R6a0023c23f8345ab"/>
    <p:sldId xmlns:r="http://schemas.openxmlformats.org/officeDocument/2006/relationships" id="261" r:id="R8a61c0a88cf4400c"/>
    <p:sldId xmlns:r="http://schemas.openxmlformats.org/officeDocument/2006/relationships" id="262" r:id="R64ae5a1063c0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b425ba05c44bd" /><Relationship Type="http://schemas.openxmlformats.org/officeDocument/2006/relationships/slide" Target="/ppt/slides/slide1.xml" Id="Rf19e718160be45ac" /><Relationship Type="http://schemas.openxmlformats.org/officeDocument/2006/relationships/slide" Target="/ppt/slides/slide2.xml" Id="R5753b36355454a85" /><Relationship Type="http://schemas.openxmlformats.org/officeDocument/2006/relationships/slide" Target="/ppt/slides/slide3.xml" Id="R08fbc7e04a8f4e3c" /><Relationship Type="http://schemas.openxmlformats.org/officeDocument/2006/relationships/slide" Target="/ppt/slides/slide4.xml" Id="R62fefbbdef0e4aec" /><Relationship Type="http://schemas.openxmlformats.org/officeDocument/2006/relationships/slide" Target="/ppt/slides/slide5.xml" Id="R6a0023c23f8345ab" /><Relationship Type="http://schemas.openxmlformats.org/officeDocument/2006/relationships/slide" Target="/ppt/slides/slide6.xml" Id="R8a61c0a88cf4400c" /><Relationship Type="http://schemas.openxmlformats.org/officeDocument/2006/relationships/slide" Target="/ppt/slides/slide7.xml" Id="R64ae5a1063c0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debd3c2d5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26badb0164981" /><Relationship Type="http://schemas.openxmlformats.org/officeDocument/2006/relationships/theme" Target="/ppt/slideMasters/theme/theme1.xml" Id="Rc09aa6bc3e414a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26badb016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be8894c35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557eed935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16befe9b6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ddb036b4f4e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5b55c7074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761b99795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5d6e11463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VATNEM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VATNEM EIENDOM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5 700 772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6 751 533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 VATNEM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post@vatnem.no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945 407 107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VATNEM EIENDOM AS</a:t>
            </a:r>
          </a:p>
        </p:txBody>
      </p:sp>
    </p:spTree>
  </p:cSld>
  <p:clrMapOvr>
    <a:masterClrMapping xmlns:a="http://schemas.openxmlformats.org/drawingml/2006/main"/>
  </p:clrMapOvr>
</p:sld>
</file>