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c75532de3149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1c1b1fe1c4ed2"/>
  </p:sldMasterIdLst>
  <p:sldIdLst>
    <p:sldId xmlns:r="http://schemas.openxmlformats.org/officeDocument/2006/relationships" id="256" r:id="R08df19cda4dd4e69"/>
    <p:sldId xmlns:r="http://schemas.openxmlformats.org/officeDocument/2006/relationships" id="257" r:id="Rccf02e326bef4bd5"/>
    <p:sldId xmlns:r="http://schemas.openxmlformats.org/officeDocument/2006/relationships" id="258" r:id="R4877d3ac844746a6"/>
    <p:sldId xmlns:r="http://schemas.openxmlformats.org/officeDocument/2006/relationships" id="259" r:id="Reb8d296720cd4238"/>
    <p:sldId xmlns:r="http://schemas.openxmlformats.org/officeDocument/2006/relationships" id="260" r:id="Rd16d1473a44b48ce"/>
    <p:sldId xmlns:r="http://schemas.openxmlformats.org/officeDocument/2006/relationships" id="261" r:id="R8e17209639974e62"/>
    <p:sldId xmlns:r="http://schemas.openxmlformats.org/officeDocument/2006/relationships" id="262" r:id="Ra7b9ac188d054e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1c1b1fe1c4ed2" /><Relationship Type="http://schemas.openxmlformats.org/officeDocument/2006/relationships/slide" Target="/ppt/slides/slide1.xml" Id="R08df19cda4dd4e69" /><Relationship Type="http://schemas.openxmlformats.org/officeDocument/2006/relationships/slide" Target="/ppt/slides/slide2.xml" Id="Rccf02e326bef4bd5" /><Relationship Type="http://schemas.openxmlformats.org/officeDocument/2006/relationships/slide" Target="/ppt/slides/slide3.xml" Id="R4877d3ac844746a6" /><Relationship Type="http://schemas.openxmlformats.org/officeDocument/2006/relationships/slide" Target="/ppt/slides/slide4.xml" Id="Reb8d296720cd4238" /><Relationship Type="http://schemas.openxmlformats.org/officeDocument/2006/relationships/slide" Target="/ppt/slides/slide5.xml" Id="Rd16d1473a44b48ce" /><Relationship Type="http://schemas.openxmlformats.org/officeDocument/2006/relationships/slide" Target="/ppt/slides/slide6.xml" Id="R8e17209639974e62" /><Relationship Type="http://schemas.openxmlformats.org/officeDocument/2006/relationships/slide" Target="/ppt/slides/slide7.xml" Id="Ra7b9ac188d054e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c16e48b8944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faead4a5646ad" /><Relationship Type="http://schemas.openxmlformats.org/officeDocument/2006/relationships/theme" Target="/ppt/slideMasters/theme/theme1.xml" Id="R8b39b0dca75446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bfaead4a5646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8eb8c952043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64f2bdd444a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e333b92fb46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c0ffda18f43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b172ec2724b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629c849c4c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e4a1298d2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J HOLDING AS ble etablert [år] og holder til i Steinberg.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−803 196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11 214 075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26 478 952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BEKKEVOLD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Frisesvei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3053 Steinberg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945 375 841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J HOLDING AS</a:t>
            </a:r>
          </a:p>
        </p:txBody>
      </p:sp>
    </p:spTree>
  </p:cSld>
  <p:clrMapOvr>
    <a:masterClrMapping xmlns:a="http://schemas.openxmlformats.org/drawingml/2006/main"/>
  </p:clrMapOvr>
</p:sld>
</file>