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0b6aed249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844835bfe4fee"/>
  </p:sldMasterIdLst>
  <p:sldIdLst>
    <p:sldId xmlns:r="http://schemas.openxmlformats.org/officeDocument/2006/relationships" id="256" r:id="R8eafa14180b947fb"/>
    <p:sldId xmlns:r="http://schemas.openxmlformats.org/officeDocument/2006/relationships" id="257" r:id="Ra849dc2f2c6b495e"/>
    <p:sldId xmlns:r="http://schemas.openxmlformats.org/officeDocument/2006/relationships" id="258" r:id="R365fd9de3bef45af"/>
    <p:sldId xmlns:r="http://schemas.openxmlformats.org/officeDocument/2006/relationships" id="259" r:id="R9998134d7a094562"/>
    <p:sldId xmlns:r="http://schemas.openxmlformats.org/officeDocument/2006/relationships" id="260" r:id="R5217c95dd1c5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844835bfe4fee" /><Relationship Type="http://schemas.openxmlformats.org/officeDocument/2006/relationships/slide" Target="/ppt/slides/slide1.xml" Id="R8eafa14180b947fb" /><Relationship Type="http://schemas.openxmlformats.org/officeDocument/2006/relationships/slide" Target="/ppt/slides/slide2.xml" Id="Ra849dc2f2c6b495e" /><Relationship Type="http://schemas.openxmlformats.org/officeDocument/2006/relationships/slide" Target="/ppt/slides/slide3.xml" Id="R365fd9de3bef45af" /><Relationship Type="http://schemas.openxmlformats.org/officeDocument/2006/relationships/slide" Target="/ppt/slides/slide4.xml" Id="R9998134d7a094562" /><Relationship Type="http://schemas.openxmlformats.org/officeDocument/2006/relationships/slide" Target="/ppt/slides/slide5.xml" Id="R5217c95dd1c5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51b968164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38678a524e14" /><Relationship Type="http://schemas.openxmlformats.org/officeDocument/2006/relationships/theme" Target="/ppt/slideMasters/theme/theme1.xml" Id="R9852b72fb872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138678a52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a1f49bb9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65bdbba74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3a922042f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0f58911a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d3232e2b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Røstlandveien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postkasse@rost.kommune.no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www.rost.kommune.no/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945 037 687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