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7fcc3af67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ca6e888b0043bd"/>
  </p:sldMasterIdLst>
  <p:sldIdLst>
    <p:sldId xmlns:r="http://schemas.openxmlformats.org/officeDocument/2006/relationships" id="256" r:id="Ree656507e5e941f3"/>
    <p:sldId xmlns:r="http://schemas.openxmlformats.org/officeDocument/2006/relationships" id="257" r:id="R7648a996f5054755"/>
    <p:sldId xmlns:r="http://schemas.openxmlformats.org/officeDocument/2006/relationships" id="258" r:id="R8a48473ce26b43bb"/>
    <p:sldId xmlns:r="http://schemas.openxmlformats.org/officeDocument/2006/relationships" id="259" r:id="Rda17ea81f54c47e6"/>
    <p:sldId xmlns:r="http://schemas.openxmlformats.org/officeDocument/2006/relationships" id="260" r:id="R9fc1c898260248ff"/>
    <p:sldId xmlns:r="http://schemas.openxmlformats.org/officeDocument/2006/relationships" id="261" r:id="Rd4b9049f39a7420a"/>
    <p:sldId xmlns:r="http://schemas.openxmlformats.org/officeDocument/2006/relationships" id="262" r:id="R5be81fed563344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ca6e888b0043bd" /><Relationship Type="http://schemas.openxmlformats.org/officeDocument/2006/relationships/slide" Target="/ppt/slides/slide1.xml" Id="Ree656507e5e941f3" /><Relationship Type="http://schemas.openxmlformats.org/officeDocument/2006/relationships/slide" Target="/ppt/slides/slide2.xml" Id="R7648a996f5054755" /><Relationship Type="http://schemas.openxmlformats.org/officeDocument/2006/relationships/slide" Target="/ppt/slides/slide3.xml" Id="R8a48473ce26b43bb" /><Relationship Type="http://schemas.openxmlformats.org/officeDocument/2006/relationships/slide" Target="/ppt/slides/slide4.xml" Id="Rda17ea81f54c47e6" /><Relationship Type="http://schemas.openxmlformats.org/officeDocument/2006/relationships/slide" Target="/ppt/slides/slide5.xml" Id="R9fc1c898260248ff" /><Relationship Type="http://schemas.openxmlformats.org/officeDocument/2006/relationships/slide" Target="/ppt/slides/slide6.xml" Id="Rd4b9049f39a7420a" /><Relationship Type="http://schemas.openxmlformats.org/officeDocument/2006/relationships/slide" Target="/ppt/slides/slide7.xml" Id="R5be81fed563344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7f9936392d41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d716a59474652" /><Relationship Type="http://schemas.openxmlformats.org/officeDocument/2006/relationships/theme" Target="/ppt/slideMasters/theme/theme1.xml" Id="R615c66b988f6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fd716a5947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03d036b5d40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385f5f6ab43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d8b9041c945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6519c5c124f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5b62f4b5647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fa776fa544a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96cc339f1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371 405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4 938 283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MAGNUS SÆTHER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MAGNUS SÆTHER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1807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88 40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944 919 260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NORING AS</a:t>
            </a:r>
          </a:p>
        </p:txBody>
      </p:sp>
    </p:spTree>
  </p:cSld>
  <p:clrMapOvr>
    <a:masterClrMapping xmlns:a="http://schemas.openxmlformats.org/drawingml/2006/main"/>
  </p:clrMapOvr>
</p:sld>
</file>