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ab13ac27a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5ce4d6a834554"/>
  </p:sldMasterIdLst>
  <p:sldIdLst>
    <p:sldId xmlns:r="http://schemas.openxmlformats.org/officeDocument/2006/relationships" id="256" r:id="Rde4cb1a88f6a4a1b"/>
    <p:sldId xmlns:r="http://schemas.openxmlformats.org/officeDocument/2006/relationships" id="257" r:id="Rcd5d1a56dd6243ec"/>
    <p:sldId xmlns:r="http://schemas.openxmlformats.org/officeDocument/2006/relationships" id="258" r:id="Rcf1b90caf4f64908"/>
    <p:sldId xmlns:r="http://schemas.openxmlformats.org/officeDocument/2006/relationships" id="259" r:id="R913068c884184ae0"/>
    <p:sldId xmlns:r="http://schemas.openxmlformats.org/officeDocument/2006/relationships" id="260" r:id="Rae8ddde057814c53"/>
    <p:sldId xmlns:r="http://schemas.openxmlformats.org/officeDocument/2006/relationships" id="261" r:id="Rdbeb4b12f91449b3"/>
    <p:sldId xmlns:r="http://schemas.openxmlformats.org/officeDocument/2006/relationships" id="262" r:id="R3dfeac140555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5ce4d6a834554" /><Relationship Type="http://schemas.openxmlformats.org/officeDocument/2006/relationships/slide" Target="/ppt/slides/slide1.xml" Id="Rde4cb1a88f6a4a1b" /><Relationship Type="http://schemas.openxmlformats.org/officeDocument/2006/relationships/slide" Target="/ppt/slides/slide2.xml" Id="Rcd5d1a56dd6243ec" /><Relationship Type="http://schemas.openxmlformats.org/officeDocument/2006/relationships/slide" Target="/ppt/slides/slide3.xml" Id="Rcf1b90caf4f64908" /><Relationship Type="http://schemas.openxmlformats.org/officeDocument/2006/relationships/slide" Target="/ppt/slides/slide4.xml" Id="R913068c884184ae0" /><Relationship Type="http://schemas.openxmlformats.org/officeDocument/2006/relationships/slide" Target="/ppt/slides/slide5.xml" Id="Rae8ddde057814c53" /><Relationship Type="http://schemas.openxmlformats.org/officeDocument/2006/relationships/slide" Target="/ppt/slides/slide6.xml" Id="Rdbeb4b12f91449b3" /><Relationship Type="http://schemas.openxmlformats.org/officeDocument/2006/relationships/slide" Target="/ppt/slides/slide7.xml" Id="R3dfeac140555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d200b42ce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15b926503469d" /><Relationship Type="http://schemas.openxmlformats.org/officeDocument/2006/relationships/theme" Target="/ppt/slideMasters/theme/theme1.xml" Id="R1a9dbdf3c5f64c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15b926503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1cef27c914e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da2aac388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7bb2f2ddb40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0866fe4a9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14bdaa8d54e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ec941274c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fe525748c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IDEKA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IDEKA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326 580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605 414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EIK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Jønningshagen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69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944 917 039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