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5918157ab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7fac66c7264732"/>
  </p:sldMasterIdLst>
  <p:sldIdLst>
    <p:sldId xmlns:r="http://schemas.openxmlformats.org/officeDocument/2006/relationships" id="256" r:id="R742839cc2d5c4c05"/>
    <p:sldId xmlns:r="http://schemas.openxmlformats.org/officeDocument/2006/relationships" id="257" r:id="Rbbdbd4ee5d864a3b"/>
    <p:sldId xmlns:r="http://schemas.openxmlformats.org/officeDocument/2006/relationships" id="258" r:id="R05e32b9b706141bc"/>
    <p:sldId xmlns:r="http://schemas.openxmlformats.org/officeDocument/2006/relationships" id="259" r:id="Rfa46afeb848b46af"/>
    <p:sldId xmlns:r="http://schemas.openxmlformats.org/officeDocument/2006/relationships" id="260" r:id="Rc244102f30e64759"/>
    <p:sldId xmlns:r="http://schemas.openxmlformats.org/officeDocument/2006/relationships" id="261" r:id="R28a115f76bda489c"/>
    <p:sldId xmlns:r="http://schemas.openxmlformats.org/officeDocument/2006/relationships" id="262" r:id="R002dfe45effb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fac66c7264732" /><Relationship Type="http://schemas.openxmlformats.org/officeDocument/2006/relationships/slide" Target="/ppt/slides/slide1.xml" Id="R742839cc2d5c4c05" /><Relationship Type="http://schemas.openxmlformats.org/officeDocument/2006/relationships/slide" Target="/ppt/slides/slide2.xml" Id="Rbbdbd4ee5d864a3b" /><Relationship Type="http://schemas.openxmlformats.org/officeDocument/2006/relationships/slide" Target="/ppt/slides/slide3.xml" Id="R05e32b9b706141bc" /><Relationship Type="http://schemas.openxmlformats.org/officeDocument/2006/relationships/slide" Target="/ppt/slides/slide4.xml" Id="Rfa46afeb848b46af" /><Relationship Type="http://schemas.openxmlformats.org/officeDocument/2006/relationships/slide" Target="/ppt/slides/slide5.xml" Id="Rc244102f30e64759" /><Relationship Type="http://schemas.openxmlformats.org/officeDocument/2006/relationships/slide" Target="/ppt/slides/slide6.xml" Id="R28a115f76bda489c" /><Relationship Type="http://schemas.openxmlformats.org/officeDocument/2006/relationships/slide" Target="/ppt/slides/slide7.xml" Id="R002dfe45effb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8b9eb01d16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fd62fd1df4d65" /><Relationship Type="http://schemas.openxmlformats.org/officeDocument/2006/relationships/theme" Target="/ppt/slideMasters/theme/theme1.xml" Id="Rb50c34daa075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fd62fd1df4d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ac0ce886746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2355649c8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1a3c5ce66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f0a6ef421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e2d5b57e148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7831ba50b4e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10045569b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COGNITO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2 338 304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67 945 735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74 058 708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 JOHAN BENNETTER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cognito@bennetter.no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944 698 124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COGNITO AS</a:t>
            </a:r>
          </a:p>
        </p:txBody>
      </p:sp>
    </p:spTree>
  </p:cSld>
  <p:clrMapOvr>
    <a:masterClrMapping xmlns:a="http://schemas.openxmlformats.org/drawingml/2006/main"/>
  </p:clrMapOvr>
</p:sld>
</file>