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bfcfebfc9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1196959b142da"/>
  </p:sldMasterIdLst>
  <p:sldIdLst>
    <p:sldId xmlns:r="http://schemas.openxmlformats.org/officeDocument/2006/relationships" id="256" r:id="Rf18d1f14ddd64547"/>
    <p:sldId xmlns:r="http://schemas.openxmlformats.org/officeDocument/2006/relationships" id="257" r:id="R06af1bcd455e4050"/>
    <p:sldId xmlns:r="http://schemas.openxmlformats.org/officeDocument/2006/relationships" id="258" r:id="Rb02e37260c0d4175"/>
    <p:sldId xmlns:r="http://schemas.openxmlformats.org/officeDocument/2006/relationships" id="259" r:id="R19ab7a3255214c5c"/>
    <p:sldId xmlns:r="http://schemas.openxmlformats.org/officeDocument/2006/relationships" id="260" r:id="R8fabad69badc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1196959b142da" /><Relationship Type="http://schemas.openxmlformats.org/officeDocument/2006/relationships/slide" Target="/ppt/slides/slide1.xml" Id="Rf18d1f14ddd64547" /><Relationship Type="http://schemas.openxmlformats.org/officeDocument/2006/relationships/slide" Target="/ppt/slides/slide2.xml" Id="R06af1bcd455e4050" /><Relationship Type="http://schemas.openxmlformats.org/officeDocument/2006/relationships/slide" Target="/ppt/slides/slide3.xml" Id="Rb02e37260c0d4175" /><Relationship Type="http://schemas.openxmlformats.org/officeDocument/2006/relationships/slide" Target="/ppt/slides/slide4.xml" Id="R19ab7a3255214c5c" /><Relationship Type="http://schemas.openxmlformats.org/officeDocument/2006/relationships/slide" Target="/ppt/slides/slide5.xml" Id="R8fabad69badc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e5b018cf0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b8a69fcd45c2" /><Relationship Type="http://schemas.openxmlformats.org/officeDocument/2006/relationships/theme" Target="/ppt/slideMasters/theme/theme1.xml" Id="Rd07e2bae17a3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6b8a69fcd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7883fea95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79fa9aeeb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36e0c7a4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a28c94375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8b8a16ac2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KOMMUNE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45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postmottak@alta.kommune.no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944 588 132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