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93ea4bc14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d18de63664077"/>
  </p:sldMasterIdLst>
  <p:sldIdLst>
    <p:sldId xmlns:r="http://schemas.openxmlformats.org/officeDocument/2006/relationships" id="256" r:id="R3b8f0b37fce8414b"/>
    <p:sldId xmlns:r="http://schemas.openxmlformats.org/officeDocument/2006/relationships" id="257" r:id="Red9e1476f77d4457"/>
    <p:sldId xmlns:r="http://schemas.openxmlformats.org/officeDocument/2006/relationships" id="258" r:id="Rbf92420dd86e4548"/>
    <p:sldId xmlns:r="http://schemas.openxmlformats.org/officeDocument/2006/relationships" id="259" r:id="Reb0c3d32c2ea42cd"/>
    <p:sldId xmlns:r="http://schemas.openxmlformats.org/officeDocument/2006/relationships" id="260" r:id="R841adca06fba4cab"/>
    <p:sldId xmlns:r="http://schemas.openxmlformats.org/officeDocument/2006/relationships" id="261" r:id="R2ac9e30ee4d9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d18de63664077" /><Relationship Type="http://schemas.openxmlformats.org/officeDocument/2006/relationships/slide" Target="/ppt/slides/slide1.xml" Id="R3b8f0b37fce8414b" /><Relationship Type="http://schemas.openxmlformats.org/officeDocument/2006/relationships/slide" Target="/ppt/slides/slide2.xml" Id="Red9e1476f77d4457" /><Relationship Type="http://schemas.openxmlformats.org/officeDocument/2006/relationships/slide" Target="/ppt/slides/slide3.xml" Id="Rbf92420dd86e4548" /><Relationship Type="http://schemas.openxmlformats.org/officeDocument/2006/relationships/slide" Target="/ppt/slides/slide4.xml" Id="Reb0c3d32c2ea42cd" /><Relationship Type="http://schemas.openxmlformats.org/officeDocument/2006/relationships/slide" Target="/ppt/slides/slide5.xml" Id="R841adca06fba4cab" /><Relationship Type="http://schemas.openxmlformats.org/officeDocument/2006/relationships/slide" Target="/ppt/slides/slide6.xml" Id="R2ac9e30ee4d9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aef220da3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b8f4300b34462" /><Relationship Type="http://schemas.openxmlformats.org/officeDocument/2006/relationships/theme" Target="/ppt/slideMasters/theme/theme1.xml" Id="Ra635394f2e1e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eb8f4300b3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760a70f12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1f2011314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027dc125b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435fc491c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75c5a191d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20d7742b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-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