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44e2f6e66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6a8dea4b74218"/>
  </p:sldMasterIdLst>
  <p:sldIdLst>
    <p:sldId xmlns:r="http://schemas.openxmlformats.org/officeDocument/2006/relationships" id="256" r:id="R71bd0b787a64462a"/>
    <p:sldId xmlns:r="http://schemas.openxmlformats.org/officeDocument/2006/relationships" id="257" r:id="Re546187d189b47bc"/>
    <p:sldId xmlns:r="http://schemas.openxmlformats.org/officeDocument/2006/relationships" id="258" r:id="Rae277e84b598466e"/>
    <p:sldId xmlns:r="http://schemas.openxmlformats.org/officeDocument/2006/relationships" id="259" r:id="R57102b2f4f9f4d92"/>
    <p:sldId xmlns:r="http://schemas.openxmlformats.org/officeDocument/2006/relationships" id="260" r:id="Rf0b753348612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a8dea4b74218" /><Relationship Type="http://schemas.openxmlformats.org/officeDocument/2006/relationships/slide" Target="/ppt/slides/slide1.xml" Id="R71bd0b787a64462a" /><Relationship Type="http://schemas.openxmlformats.org/officeDocument/2006/relationships/slide" Target="/ppt/slides/slide2.xml" Id="Re546187d189b47bc" /><Relationship Type="http://schemas.openxmlformats.org/officeDocument/2006/relationships/slide" Target="/ppt/slides/slide3.xml" Id="Rae277e84b598466e" /><Relationship Type="http://schemas.openxmlformats.org/officeDocument/2006/relationships/slide" Target="/ppt/slides/slide4.xml" Id="R57102b2f4f9f4d92" /><Relationship Type="http://schemas.openxmlformats.org/officeDocument/2006/relationships/slide" Target="/ppt/slides/slide5.xml" Id="Rf0b753348612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1d144d788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1aff27ad4d73" /><Relationship Type="http://schemas.openxmlformats.org/officeDocument/2006/relationships/theme" Target="/ppt/slideMasters/theme/theme1.xml" Id="Ra9f22025ea79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31aff27ad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26c89fca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4c62d84c4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e0bf1b875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6382e380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ab6007af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