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d29057e8f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28c9b724d4974"/>
  </p:sldMasterIdLst>
  <p:sldIdLst>
    <p:sldId xmlns:r="http://schemas.openxmlformats.org/officeDocument/2006/relationships" id="256" r:id="R72d7b3c1864f4dd7"/>
    <p:sldId xmlns:r="http://schemas.openxmlformats.org/officeDocument/2006/relationships" id="257" r:id="R81a2314b34cf4b30"/>
    <p:sldId xmlns:r="http://schemas.openxmlformats.org/officeDocument/2006/relationships" id="258" r:id="R9b7de79171004ab7"/>
    <p:sldId xmlns:r="http://schemas.openxmlformats.org/officeDocument/2006/relationships" id="259" r:id="R1d846c27378d47e6"/>
    <p:sldId xmlns:r="http://schemas.openxmlformats.org/officeDocument/2006/relationships" id="260" r:id="R6f8c7af12df2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28c9b724d4974" /><Relationship Type="http://schemas.openxmlformats.org/officeDocument/2006/relationships/slide" Target="/ppt/slides/slide1.xml" Id="R72d7b3c1864f4dd7" /><Relationship Type="http://schemas.openxmlformats.org/officeDocument/2006/relationships/slide" Target="/ppt/slides/slide2.xml" Id="R81a2314b34cf4b30" /><Relationship Type="http://schemas.openxmlformats.org/officeDocument/2006/relationships/slide" Target="/ppt/slides/slide3.xml" Id="R9b7de79171004ab7" /><Relationship Type="http://schemas.openxmlformats.org/officeDocument/2006/relationships/slide" Target="/ppt/slides/slide4.xml" Id="R1d846c27378d47e6" /><Relationship Type="http://schemas.openxmlformats.org/officeDocument/2006/relationships/slide" Target="/ppt/slides/slide5.xml" Id="R6f8c7af12df2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be3bfe232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325b0d62f4687" /><Relationship Type="http://schemas.openxmlformats.org/officeDocument/2006/relationships/theme" Target="/ppt/slideMasters/theme/theme1.xml" Id="R20d3944eed14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325b0d62f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d2145848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0c1d89fe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026358ce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e4ce19ca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cebf2cb8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