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668477b27c47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2871c5cecd4fd5"/>
  </p:sldMasterIdLst>
  <p:sldIdLst>
    <p:sldId xmlns:r="http://schemas.openxmlformats.org/officeDocument/2006/relationships" id="256" r:id="R1e6939fb4c8446a0"/>
    <p:sldId xmlns:r="http://schemas.openxmlformats.org/officeDocument/2006/relationships" id="257" r:id="R2e78e930c9174b43"/>
    <p:sldId xmlns:r="http://schemas.openxmlformats.org/officeDocument/2006/relationships" id="258" r:id="R38fea93b8d7e4ff4"/>
    <p:sldId xmlns:r="http://schemas.openxmlformats.org/officeDocument/2006/relationships" id="259" r:id="R7948e1612b5047c0"/>
    <p:sldId xmlns:r="http://schemas.openxmlformats.org/officeDocument/2006/relationships" id="260" r:id="R520cf0f0ecbf44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871c5cecd4fd5" /><Relationship Type="http://schemas.openxmlformats.org/officeDocument/2006/relationships/slide" Target="/ppt/slides/slide1.xml" Id="R1e6939fb4c8446a0" /><Relationship Type="http://schemas.openxmlformats.org/officeDocument/2006/relationships/slide" Target="/ppt/slides/slide2.xml" Id="R2e78e930c9174b43" /><Relationship Type="http://schemas.openxmlformats.org/officeDocument/2006/relationships/slide" Target="/ppt/slides/slide3.xml" Id="R38fea93b8d7e4ff4" /><Relationship Type="http://schemas.openxmlformats.org/officeDocument/2006/relationships/slide" Target="/ppt/slides/slide4.xml" Id="R7948e1612b5047c0" /><Relationship Type="http://schemas.openxmlformats.org/officeDocument/2006/relationships/slide" Target="/ppt/slides/slide5.xml" Id="R520cf0f0ecbf44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ff9355d584b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556f237464377" /><Relationship Type="http://schemas.openxmlformats.org/officeDocument/2006/relationships/theme" Target="/ppt/slideMasters/theme/theme1.xml" Id="R8d44935b0dd247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b556f2374643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626566dbb4f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eee558fb042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df488797143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04d1b903042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a7fb6e8b84b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KONGSVINGER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KONGSVINGER KOMMUNE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postmottak@kongsvinger.kommune.no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www.kongsvinger.kommune.no/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944 117 784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