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d51e73541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13cf6c63749f8"/>
  </p:sldMasterIdLst>
  <p:sldIdLst>
    <p:sldId xmlns:r="http://schemas.openxmlformats.org/officeDocument/2006/relationships" id="256" r:id="Rd112854f8c35456b"/>
    <p:sldId xmlns:r="http://schemas.openxmlformats.org/officeDocument/2006/relationships" id="257" r:id="R3bc2a757b72c4ceb"/>
    <p:sldId xmlns:r="http://schemas.openxmlformats.org/officeDocument/2006/relationships" id="258" r:id="Rde85f7e255454a89"/>
    <p:sldId xmlns:r="http://schemas.openxmlformats.org/officeDocument/2006/relationships" id="259" r:id="R3e7365c7634a468e"/>
    <p:sldId xmlns:r="http://schemas.openxmlformats.org/officeDocument/2006/relationships" id="260" r:id="R34cedc1ff622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13cf6c63749f8" /><Relationship Type="http://schemas.openxmlformats.org/officeDocument/2006/relationships/slide" Target="/ppt/slides/slide1.xml" Id="Rd112854f8c35456b" /><Relationship Type="http://schemas.openxmlformats.org/officeDocument/2006/relationships/slide" Target="/ppt/slides/slide2.xml" Id="R3bc2a757b72c4ceb" /><Relationship Type="http://schemas.openxmlformats.org/officeDocument/2006/relationships/slide" Target="/ppt/slides/slide3.xml" Id="Rde85f7e255454a89" /><Relationship Type="http://schemas.openxmlformats.org/officeDocument/2006/relationships/slide" Target="/ppt/slides/slide4.xml" Id="R3e7365c7634a468e" /><Relationship Type="http://schemas.openxmlformats.org/officeDocument/2006/relationships/slide" Target="/ppt/slides/slide5.xml" Id="R34cedc1ff622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7104499fe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8862d67940ff" /><Relationship Type="http://schemas.openxmlformats.org/officeDocument/2006/relationships/theme" Target="/ppt/slideMasters/theme/theme1.xml" Id="R2cc1b216766a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18862d679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a298d001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54b992468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862abffe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129c41087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529fa852d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