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a81928edaea4ae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079731135f64453"/>
  </p:sldMasterIdLst>
  <p:sldIdLst>
    <p:sldId xmlns:r="http://schemas.openxmlformats.org/officeDocument/2006/relationships" id="256" r:id="R67e8ecd6cb664664"/>
    <p:sldId xmlns:r="http://schemas.openxmlformats.org/officeDocument/2006/relationships" id="257" r:id="Rad598796e79b41f2"/>
    <p:sldId xmlns:r="http://schemas.openxmlformats.org/officeDocument/2006/relationships" id="258" r:id="R649c27490dc14a5f"/>
    <p:sldId xmlns:r="http://schemas.openxmlformats.org/officeDocument/2006/relationships" id="259" r:id="R2a260212bc54460c"/>
    <p:sldId xmlns:r="http://schemas.openxmlformats.org/officeDocument/2006/relationships" id="260" r:id="Re18a256455b843fc"/>
    <p:sldId xmlns:r="http://schemas.openxmlformats.org/officeDocument/2006/relationships" id="261" r:id="R7df3c0908a3c4c4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079731135f64453" /><Relationship Type="http://schemas.openxmlformats.org/officeDocument/2006/relationships/slide" Target="/ppt/slides/slide1.xml" Id="R67e8ecd6cb664664" /><Relationship Type="http://schemas.openxmlformats.org/officeDocument/2006/relationships/slide" Target="/ppt/slides/slide2.xml" Id="Rad598796e79b41f2" /><Relationship Type="http://schemas.openxmlformats.org/officeDocument/2006/relationships/slide" Target="/ppt/slides/slide3.xml" Id="R649c27490dc14a5f" /><Relationship Type="http://schemas.openxmlformats.org/officeDocument/2006/relationships/slide" Target="/ppt/slides/slide4.xml" Id="R2a260212bc54460c" /><Relationship Type="http://schemas.openxmlformats.org/officeDocument/2006/relationships/slide" Target="/ppt/slides/slide5.xml" Id="Re18a256455b843fc" /><Relationship Type="http://schemas.openxmlformats.org/officeDocument/2006/relationships/slide" Target="/ppt/slides/slide6.xml" Id="R7df3c0908a3c4c4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1e0e717b5d84e0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0d23dd8270449a" /><Relationship Type="http://schemas.openxmlformats.org/officeDocument/2006/relationships/theme" Target="/ppt/slideMasters/theme/theme1.xml" Id="R2e36bc7bd7ab413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f0d23dd8270449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8179049b56456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bd311ff5c54e9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bb93775a5742e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e06872179f450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86ccbe741c41d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79051e08d2444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HAUGESUND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HAUGESUND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HAUGESUND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HAUGESUND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HAUGESUND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HAUGESUND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Rådhusgata 66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5528 Haugesund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52 74 30 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postmottak@haugesund.kommune.no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www.haugesund.no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944 073 787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HAUGESUND KOMMUNE</a:t>
            </a:r>
          </a:p>
        </p:txBody>
      </p:sp>
    </p:spTree>
  </p:cSld>
  <p:clrMapOvr>
    <a:masterClrMapping xmlns:a="http://schemas.openxmlformats.org/drawingml/2006/main"/>
  </p:clrMapOvr>
</p:sld>
</file>