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5e8f63fe5845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5e9f8f8f9e4f22"/>
  </p:sldMasterIdLst>
  <p:sldIdLst>
    <p:sldId xmlns:r="http://schemas.openxmlformats.org/officeDocument/2006/relationships" id="256" r:id="Rd065b2c5e595407d"/>
    <p:sldId xmlns:r="http://schemas.openxmlformats.org/officeDocument/2006/relationships" id="257" r:id="Rf66721fb82c74f9f"/>
    <p:sldId xmlns:r="http://schemas.openxmlformats.org/officeDocument/2006/relationships" id="258" r:id="R148c8d3e7e244aec"/>
    <p:sldId xmlns:r="http://schemas.openxmlformats.org/officeDocument/2006/relationships" id="259" r:id="R1416624b19834b26"/>
    <p:sldId xmlns:r="http://schemas.openxmlformats.org/officeDocument/2006/relationships" id="260" r:id="R97ec2c8e917548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5e9f8f8f9e4f22" /><Relationship Type="http://schemas.openxmlformats.org/officeDocument/2006/relationships/slide" Target="/ppt/slides/slide1.xml" Id="Rd065b2c5e595407d" /><Relationship Type="http://schemas.openxmlformats.org/officeDocument/2006/relationships/slide" Target="/ppt/slides/slide2.xml" Id="Rf66721fb82c74f9f" /><Relationship Type="http://schemas.openxmlformats.org/officeDocument/2006/relationships/slide" Target="/ppt/slides/slide3.xml" Id="R148c8d3e7e244aec" /><Relationship Type="http://schemas.openxmlformats.org/officeDocument/2006/relationships/slide" Target="/ppt/slides/slide4.xml" Id="R1416624b19834b26" /><Relationship Type="http://schemas.openxmlformats.org/officeDocument/2006/relationships/slide" Target="/ppt/slides/slide5.xml" Id="R97ec2c8e917548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b9417ae65a41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a460298cac4501" /><Relationship Type="http://schemas.openxmlformats.org/officeDocument/2006/relationships/theme" Target="/ppt/slideMasters/theme/theme1.xml" Id="R8fd3f907e9744c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a460298cac45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fe6a4bb8f47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a738094bb040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9cb715cd8a49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8dcdc55abd44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3574f021574b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FEDJE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FEDJE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FEDJE KOMMUNE ble etablert [år] og holder til i Fedje.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FEDJE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FEDJE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FEDJE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Kalvedalen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5947 Fedje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 16 51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postmottak@fedje.kommune.no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www.fedje.kommune.no/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944 041 036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FEDJE KOMMUNE</a:t>
            </a:r>
          </a:p>
        </p:txBody>
      </p:sp>
    </p:spTree>
  </p:cSld>
  <p:clrMapOvr>
    <a:masterClrMapping xmlns:a="http://schemas.openxmlformats.org/drawingml/2006/main"/>
  </p:clrMapOvr>
</p:sld>
</file>