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8aa86b7fc40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a74945bc243cd"/>
  </p:sldMasterIdLst>
  <p:sldIdLst>
    <p:sldId xmlns:r="http://schemas.openxmlformats.org/officeDocument/2006/relationships" id="256" r:id="Rda690d9fce964cf6"/>
    <p:sldId xmlns:r="http://schemas.openxmlformats.org/officeDocument/2006/relationships" id="257" r:id="R95ab6ff602d14459"/>
    <p:sldId xmlns:r="http://schemas.openxmlformats.org/officeDocument/2006/relationships" id="258" r:id="R96fddd404ff74634"/>
    <p:sldId xmlns:r="http://schemas.openxmlformats.org/officeDocument/2006/relationships" id="259" r:id="R444ade2b121a4d90"/>
    <p:sldId xmlns:r="http://schemas.openxmlformats.org/officeDocument/2006/relationships" id="260" r:id="Rdd6ebcef0d484b28"/>
    <p:sldId xmlns:r="http://schemas.openxmlformats.org/officeDocument/2006/relationships" id="261" r:id="Rf973cf8e167f4ebb"/>
    <p:sldId xmlns:r="http://schemas.openxmlformats.org/officeDocument/2006/relationships" id="262" r:id="Rad165a8209eb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a74945bc243cd" /><Relationship Type="http://schemas.openxmlformats.org/officeDocument/2006/relationships/slide" Target="/ppt/slides/slide1.xml" Id="Rda690d9fce964cf6" /><Relationship Type="http://schemas.openxmlformats.org/officeDocument/2006/relationships/slide" Target="/ppt/slides/slide2.xml" Id="R95ab6ff602d14459" /><Relationship Type="http://schemas.openxmlformats.org/officeDocument/2006/relationships/slide" Target="/ppt/slides/slide3.xml" Id="R96fddd404ff74634" /><Relationship Type="http://schemas.openxmlformats.org/officeDocument/2006/relationships/slide" Target="/ppt/slides/slide4.xml" Id="R444ade2b121a4d90" /><Relationship Type="http://schemas.openxmlformats.org/officeDocument/2006/relationships/slide" Target="/ppt/slides/slide5.xml" Id="Rdd6ebcef0d484b28" /><Relationship Type="http://schemas.openxmlformats.org/officeDocument/2006/relationships/slide" Target="/ppt/slides/slide6.xml" Id="Rf973cf8e167f4ebb" /><Relationship Type="http://schemas.openxmlformats.org/officeDocument/2006/relationships/slide" Target="/ppt/slides/slide7.xml" Id="Rad165a8209eb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2ac4e3c384b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4ad711c904aba" /><Relationship Type="http://schemas.openxmlformats.org/officeDocument/2006/relationships/theme" Target="/ppt/slideMasters/theme/theme1.xml" Id="Rc66b2fd74bdf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4ad711c904a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e073e3f6e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eae5fe74b45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26cd0367a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a1552f8be4a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05b231f6d44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5cc72746b4e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78557716c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 DRAGESET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 DRAGESET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20 452 029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2 326 674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5 812 371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DRAGESET PER WILLY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943 862 907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