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a80d8ea78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5e00769e54d76"/>
  </p:sldMasterIdLst>
  <p:sldIdLst>
    <p:sldId xmlns:r="http://schemas.openxmlformats.org/officeDocument/2006/relationships" id="256" r:id="Re886fb9454f5444e"/>
    <p:sldId xmlns:r="http://schemas.openxmlformats.org/officeDocument/2006/relationships" id="257" r:id="R35e4cd12e2334dcd"/>
    <p:sldId xmlns:r="http://schemas.openxmlformats.org/officeDocument/2006/relationships" id="258" r:id="Rdc2ef5e8e4014dbe"/>
    <p:sldId xmlns:r="http://schemas.openxmlformats.org/officeDocument/2006/relationships" id="259" r:id="Ra6e8c44fb402421e"/>
    <p:sldId xmlns:r="http://schemas.openxmlformats.org/officeDocument/2006/relationships" id="260" r:id="Rd9bcb7f9c14d4a7d"/>
    <p:sldId xmlns:r="http://schemas.openxmlformats.org/officeDocument/2006/relationships" id="261" r:id="Rf9861f522ea84826"/>
    <p:sldId xmlns:r="http://schemas.openxmlformats.org/officeDocument/2006/relationships" id="262" r:id="Rf55eb1842b7f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5e00769e54d76" /><Relationship Type="http://schemas.openxmlformats.org/officeDocument/2006/relationships/slide" Target="/ppt/slides/slide1.xml" Id="Re886fb9454f5444e" /><Relationship Type="http://schemas.openxmlformats.org/officeDocument/2006/relationships/slide" Target="/ppt/slides/slide2.xml" Id="R35e4cd12e2334dcd" /><Relationship Type="http://schemas.openxmlformats.org/officeDocument/2006/relationships/slide" Target="/ppt/slides/slide3.xml" Id="Rdc2ef5e8e4014dbe" /><Relationship Type="http://schemas.openxmlformats.org/officeDocument/2006/relationships/slide" Target="/ppt/slides/slide4.xml" Id="Ra6e8c44fb402421e" /><Relationship Type="http://schemas.openxmlformats.org/officeDocument/2006/relationships/slide" Target="/ppt/slides/slide5.xml" Id="Rd9bcb7f9c14d4a7d" /><Relationship Type="http://schemas.openxmlformats.org/officeDocument/2006/relationships/slide" Target="/ppt/slides/slide6.xml" Id="Rf9861f522ea84826" /><Relationship Type="http://schemas.openxmlformats.org/officeDocument/2006/relationships/slide" Target="/ppt/slides/slide7.xml" Id="Rf55eb1842b7f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75d7bdaef742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3fe19cc8c4627" /><Relationship Type="http://schemas.openxmlformats.org/officeDocument/2006/relationships/theme" Target="/ppt/slideMasters/theme/theme1.xml" Id="Re4d10d5e418f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93fe19cc8c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4f5b843c8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fe038a71b41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5b9b2689d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bb75543f7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86759f17644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d324d2bba4e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1e262fc3d43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AABREKK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