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fdc0ebbc0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923c09bbf49d7"/>
  </p:sldMasterIdLst>
  <p:sldIdLst>
    <p:sldId xmlns:r="http://schemas.openxmlformats.org/officeDocument/2006/relationships" id="256" r:id="R3b1d02064c814b82"/>
    <p:sldId xmlns:r="http://schemas.openxmlformats.org/officeDocument/2006/relationships" id="257" r:id="R8b644bfb261f42aa"/>
    <p:sldId xmlns:r="http://schemas.openxmlformats.org/officeDocument/2006/relationships" id="258" r:id="Rf7a9ab40a26b4ae3"/>
    <p:sldId xmlns:r="http://schemas.openxmlformats.org/officeDocument/2006/relationships" id="259" r:id="R9e99a2e199984358"/>
    <p:sldId xmlns:r="http://schemas.openxmlformats.org/officeDocument/2006/relationships" id="260" r:id="Rb669f05413d64515"/>
    <p:sldId xmlns:r="http://schemas.openxmlformats.org/officeDocument/2006/relationships" id="261" r:id="Rb3e1682871ab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923c09bbf49d7" /><Relationship Type="http://schemas.openxmlformats.org/officeDocument/2006/relationships/slide" Target="/ppt/slides/slide1.xml" Id="R3b1d02064c814b82" /><Relationship Type="http://schemas.openxmlformats.org/officeDocument/2006/relationships/slide" Target="/ppt/slides/slide2.xml" Id="R8b644bfb261f42aa" /><Relationship Type="http://schemas.openxmlformats.org/officeDocument/2006/relationships/slide" Target="/ppt/slides/slide3.xml" Id="Rf7a9ab40a26b4ae3" /><Relationship Type="http://schemas.openxmlformats.org/officeDocument/2006/relationships/slide" Target="/ppt/slides/slide4.xml" Id="R9e99a2e199984358" /><Relationship Type="http://schemas.openxmlformats.org/officeDocument/2006/relationships/slide" Target="/ppt/slides/slide5.xml" Id="Rb669f05413d64515" /><Relationship Type="http://schemas.openxmlformats.org/officeDocument/2006/relationships/slide" Target="/ppt/slides/slide6.xml" Id="Rb3e1682871ab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133669e7d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b9c64fc94dd4" /><Relationship Type="http://schemas.openxmlformats.org/officeDocument/2006/relationships/theme" Target="/ppt/slideMasters/theme/theme1.xml" Id="R6882fbf05e3c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5b9c64fc9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c1037ff8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9fbe3282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8f3f2a3d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e812ed81d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f158bcc8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fe29c38c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