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2229f3674e47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f1541c7be24eba"/>
  </p:sldMasterIdLst>
  <p:sldIdLst>
    <p:sldId xmlns:r="http://schemas.openxmlformats.org/officeDocument/2006/relationships" id="256" r:id="R5916095ec8b8422a"/>
    <p:sldId xmlns:r="http://schemas.openxmlformats.org/officeDocument/2006/relationships" id="257" r:id="R69db70937faa43b0"/>
    <p:sldId xmlns:r="http://schemas.openxmlformats.org/officeDocument/2006/relationships" id="258" r:id="R373e4be4ce7c4d49"/>
    <p:sldId xmlns:r="http://schemas.openxmlformats.org/officeDocument/2006/relationships" id="259" r:id="Re3abc6ace51d49d0"/>
    <p:sldId xmlns:r="http://schemas.openxmlformats.org/officeDocument/2006/relationships" id="260" r:id="R7ea7115564244c52"/>
    <p:sldId xmlns:r="http://schemas.openxmlformats.org/officeDocument/2006/relationships" id="261" r:id="R27a30f5cff274c8e"/>
    <p:sldId xmlns:r="http://schemas.openxmlformats.org/officeDocument/2006/relationships" id="262" r:id="R5e8ed3039f684f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f1541c7be24eba" /><Relationship Type="http://schemas.openxmlformats.org/officeDocument/2006/relationships/slide" Target="/ppt/slides/slide1.xml" Id="R5916095ec8b8422a" /><Relationship Type="http://schemas.openxmlformats.org/officeDocument/2006/relationships/slide" Target="/ppt/slides/slide2.xml" Id="R69db70937faa43b0" /><Relationship Type="http://schemas.openxmlformats.org/officeDocument/2006/relationships/slide" Target="/ppt/slides/slide3.xml" Id="R373e4be4ce7c4d49" /><Relationship Type="http://schemas.openxmlformats.org/officeDocument/2006/relationships/slide" Target="/ppt/slides/slide4.xml" Id="Re3abc6ace51d49d0" /><Relationship Type="http://schemas.openxmlformats.org/officeDocument/2006/relationships/slide" Target="/ppt/slides/slide5.xml" Id="R7ea7115564244c52" /><Relationship Type="http://schemas.openxmlformats.org/officeDocument/2006/relationships/slide" Target="/ppt/slides/slide6.xml" Id="R27a30f5cff274c8e" /><Relationship Type="http://schemas.openxmlformats.org/officeDocument/2006/relationships/slide" Target="/ppt/slides/slide7.xml" Id="R5e8ed3039f684f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51e9e793e141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bcd247d5047cc" /><Relationship Type="http://schemas.openxmlformats.org/officeDocument/2006/relationships/theme" Target="/ppt/slideMasters/theme/theme1.xml" Id="R4053721a8b764b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6bcd247d5047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26adb4704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ae51d82b049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8b7d5ba2d4b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cfdb52b6342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f114ecf8649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5ea1e352a4c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a625bff334e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FELLESFORLAGET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FELLESFORLAGET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1 286 396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650 873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6 795 415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60 232 689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61 780 327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VENNERØD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FRYJORDET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50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943 494 975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FELLESFORLAGET AS</a:t>
            </a:r>
          </a:p>
        </p:txBody>
      </p:sp>
    </p:spTree>
  </p:cSld>
  <p:clrMapOvr>
    <a:masterClrMapping xmlns:a="http://schemas.openxmlformats.org/drawingml/2006/main"/>
  </p:clrMapOvr>
</p:sld>
</file>