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d49855a24e48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912e3a2e9e4c0e"/>
  </p:sldMasterIdLst>
  <p:sldIdLst>
    <p:sldId xmlns:r="http://schemas.openxmlformats.org/officeDocument/2006/relationships" id="256" r:id="Ref000d5ede0c45b5"/>
    <p:sldId xmlns:r="http://schemas.openxmlformats.org/officeDocument/2006/relationships" id="257" r:id="Rc955d60a48694a4c"/>
    <p:sldId xmlns:r="http://schemas.openxmlformats.org/officeDocument/2006/relationships" id="258" r:id="R78d67be97b164178"/>
    <p:sldId xmlns:r="http://schemas.openxmlformats.org/officeDocument/2006/relationships" id="259" r:id="R55d7a6ce94024d3f"/>
    <p:sldId xmlns:r="http://schemas.openxmlformats.org/officeDocument/2006/relationships" id="260" r:id="R87130296d96f488f"/>
    <p:sldId xmlns:r="http://schemas.openxmlformats.org/officeDocument/2006/relationships" id="261" r:id="Rf472bff8dc0d46b7"/>
    <p:sldId xmlns:r="http://schemas.openxmlformats.org/officeDocument/2006/relationships" id="262" r:id="Re79b23c9717541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912e3a2e9e4c0e" /><Relationship Type="http://schemas.openxmlformats.org/officeDocument/2006/relationships/slide" Target="/ppt/slides/slide1.xml" Id="Ref000d5ede0c45b5" /><Relationship Type="http://schemas.openxmlformats.org/officeDocument/2006/relationships/slide" Target="/ppt/slides/slide2.xml" Id="Rc955d60a48694a4c" /><Relationship Type="http://schemas.openxmlformats.org/officeDocument/2006/relationships/slide" Target="/ppt/slides/slide3.xml" Id="R78d67be97b164178" /><Relationship Type="http://schemas.openxmlformats.org/officeDocument/2006/relationships/slide" Target="/ppt/slides/slide4.xml" Id="R55d7a6ce94024d3f" /><Relationship Type="http://schemas.openxmlformats.org/officeDocument/2006/relationships/slide" Target="/ppt/slides/slide5.xml" Id="R87130296d96f488f" /><Relationship Type="http://schemas.openxmlformats.org/officeDocument/2006/relationships/slide" Target="/ppt/slides/slide6.xml" Id="Rf472bff8dc0d46b7" /><Relationship Type="http://schemas.openxmlformats.org/officeDocument/2006/relationships/slide" Target="/ppt/slides/slide7.xml" Id="Re79b23c9717541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5a02e0c16e4d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fde8f5aeac44a1" /><Relationship Type="http://schemas.openxmlformats.org/officeDocument/2006/relationships/theme" Target="/ppt/slideMasters/theme/theme1.xml" Id="R8f0bff3bf89741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fde8f5aeac44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89fe9fcd145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c36aa790747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1ae02952d49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06feb4f25c40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0d953a55b49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a06ecf2de4c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3c50735c24a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 OG FUSAPOSTEN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 OG FUSAPOSTEN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16 722 287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977 719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1 414 845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16 741 330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21 401 302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AMBLE INVESTMENT AS  –  12,7 %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ØIE NILSEN  –  11,2 %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ØIE NILSEN  –  10,6 %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BLADET SUNNHORDLAND AS  –  10,6 %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HALLGEIR AASE  –  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FREDRIK STABELL  –  3,4 %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Brug, Handlegården  4 etg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5200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30 29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post@osogfusa.no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943 430 861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 OG FUSAPOSTEN AS</a:t>
            </a:r>
          </a:p>
        </p:txBody>
      </p:sp>
    </p:spTree>
  </p:cSld>
  <p:clrMapOvr>
    <a:masterClrMapping xmlns:a="http://schemas.openxmlformats.org/drawingml/2006/main"/>
  </p:clrMapOvr>
</p:sld>
</file>