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c08b41645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e94d23da74c45"/>
  </p:sldMasterIdLst>
  <p:sldIdLst>
    <p:sldId xmlns:r="http://schemas.openxmlformats.org/officeDocument/2006/relationships" id="256" r:id="Rf499fdedf3e343bb"/>
    <p:sldId xmlns:r="http://schemas.openxmlformats.org/officeDocument/2006/relationships" id="257" r:id="Refce67c2aa1b4eb2"/>
    <p:sldId xmlns:r="http://schemas.openxmlformats.org/officeDocument/2006/relationships" id="258" r:id="R6591007bcc80470a"/>
    <p:sldId xmlns:r="http://schemas.openxmlformats.org/officeDocument/2006/relationships" id="259" r:id="R49539aba0f394b0c"/>
    <p:sldId xmlns:r="http://schemas.openxmlformats.org/officeDocument/2006/relationships" id="260" r:id="Rf43b15bc6bae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e94d23da74c45" /><Relationship Type="http://schemas.openxmlformats.org/officeDocument/2006/relationships/slide" Target="/ppt/slides/slide1.xml" Id="Rf499fdedf3e343bb" /><Relationship Type="http://schemas.openxmlformats.org/officeDocument/2006/relationships/slide" Target="/ppt/slides/slide2.xml" Id="Refce67c2aa1b4eb2" /><Relationship Type="http://schemas.openxmlformats.org/officeDocument/2006/relationships/slide" Target="/ppt/slides/slide3.xml" Id="R6591007bcc80470a" /><Relationship Type="http://schemas.openxmlformats.org/officeDocument/2006/relationships/slide" Target="/ppt/slides/slide4.xml" Id="R49539aba0f394b0c" /><Relationship Type="http://schemas.openxmlformats.org/officeDocument/2006/relationships/slide" Target="/ppt/slides/slide5.xml" Id="Rf43b15bc6bae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4353a3de2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8ad4a7e3425e" /><Relationship Type="http://schemas.openxmlformats.org/officeDocument/2006/relationships/theme" Target="/ppt/slideMasters/theme/theme1.xml" Id="R41a09a319589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f8ad4a7e3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7e6976d8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e10b81070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385b448d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16f91c8b1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7fc10c57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NORDREISA KOMMUNE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58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www.nordreisa.kommune.no/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943 350 833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