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6e68895d5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74f2dd548406e"/>
  </p:sldMasterIdLst>
  <p:sldIdLst>
    <p:sldId xmlns:r="http://schemas.openxmlformats.org/officeDocument/2006/relationships" id="256" r:id="R28ffd8bba2124328"/>
    <p:sldId xmlns:r="http://schemas.openxmlformats.org/officeDocument/2006/relationships" id="257" r:id="Rc514261c213149aa"/>
    <p:sldId xmlns:r="http://schemas.openxmlformats.org/officeDocument/2006/relationships" id="258" r:id="R924055868acb4d77"/>
    <p:sldId xmlns:r="http://schemas.openxmlformats.org/officeDocument/2006/relationships" id="259" r:id="Rf1d4d80c8a4d4aba"/>
    <p:sldId xmlns:r="http://schemas.openxmlformats.org/officeDocument/2006/relationships" id="260" r:id="Rbfc54d2c8ec1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74f2dd548406e" /><Relationship Type="http://schemas.openxmlformats.org/officeDocument/2006/relationships/slide" Target="/ppt/slides/slide1.xml" Id="R28ffd8bba2124328" /><Relationship Type="http://schemas.openxmlformats.org/officeDocument/2006/relationships/slide" Target="/ppt/slides/slide2.xml" Id="Rc514261c213149aa" /><Relationship Type="http://schemas.openxmlformats.org/officeDocument/2006/relationships/slide" Target="/ppt/slides/slide3.xml" Id="R924055868acb4d77" /><Relationship Type="http://schemas.openxmlformats.org/officeDocument/2006/relationships/slide" Target="/ppt/slides/slide4.xml" Id="Rf1d4d80c8a4d4aba" /><Relationship Type="http://schemas.openxmlformats.org/officeDocument/2006/relationships/slide" Target="/ppt/slides/slide5.xml" Id="Rbfc54d2c8ec1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01c79e10749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93749f0a44649" /><Relationship Type="http://schemas.openxmlformats.org/officeDocument/2006/relationships/theme" Target="/ppt/slideMasters/theme/theme1.xml" Id="R7ea653310fc7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593749f0a446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9225ee60d4d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ad4ec7221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8abf94f5a48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3ce2bdf324d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8a2814a82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 HELGELAND AVD 143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HELGELAND AVD 143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15 11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avd143@fellesforbundet.org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943 238 049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