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84edee069149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429b298b764cdc"/>
  </p:sldMasterIdLst>
  <p:sldIdLst>
    <p:sldId xmlns:r="http://schemas.openxmlformats.org/officeDocument/2006/relationships" id="256" r:id="R95432b05acd04240"/>
    <p:sldId xmlns:r="http://schemas.openxmlformats.org/officeDocument/2006/relationships" id="257" r:id="Rc32ba8fe4d59431e"/>
    <p:sldId xmlns:r="http://schemas.openxmlformats.org/officeDocument/2006/relationships" id="258" r:id="R732fc844497c414a"/>
    <p:sldId xmlns:r="http://schemas.openxmlformats.org/officeDocument/2006/relationships" id="259" r:id="R4115b08ff9af4ccb"/>
    <p:sldId xmlns:r="http://schemas.openxmlformats.org/officeDocument/2006/relationships" id="260" r:id="R7d572608e5b540df"/>
    <p:sldId xmlns:r="http://schemas.openxmlformats.org/officeDocument/2006/relationships" id="261" r:id="Refaf87a7076647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429b298b764cdc" /><Relationship Type="http://schemas.openxmlformats.org/officeDocument/2006/relationships/slide" Target="/ppt/slides/slide1.xml" Id="R95432b05acd04240" /><Relationship Type="http://schemas.openxmlformats.org/officeDocument/2006/relationships/slide" Target="/ppt/slides/slide2.xml" Id="Rc32ba8fe4d59431e" /><Relationship Type="http://schemas.openxmlformats.org/officeDocument/2006/relationships/slide" Target="/ppt/slides/slide3.xml" Id="R732fc844497c414a" /><Relationship Type="http://schemas.openxmlformats.org/officeDocument/2006/relationships/slide" Target="/ppt/slides/slide4.xml" Id="R4115b08ff9af4ccb" /><Relationship Type="http://schemas.openxmlformats.org/officeDocument/2006/relationships/slide" Target="/ppt/slides/slide5.xml" Id="R7d572608e5b540df" /><Relationship Type="http://schemas.openxmlformats.org/officeDocument/2006/relationships/slide" Target="/ppt/slides/slide6.xml" Id="Refaf87a7076647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ab1cce0e3546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d0e8f458d4c5f" /><Relationship Type="http://schemas.openxmlformats.org/officeDocument/2006/relationships/theme" Target="/ppt/slideMasters/theme/theme1.xml" Id="R31f907c38ac548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4d0e8f458d4c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8ed2914ba4e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8d7c0ac2242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f50d1668449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9a8ae4ca740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bd4baed004b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df47c5f1246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FELLESFORBUNDET HELGELAND AVD 143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15 11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avd143@fellesforbundet.org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943 238 049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