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3f332c9c5c4f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2b22f3edf542e3"/>
  </p:sldMasterIdLst>
  <p:sldIdLst>
    <p:sldId xmlns:r="http://schemas.openxmlformats.org/officeDocument/2006/relationships" id="256" r:id="Rd0d1ae02713a458d"/>
    <p:sldId xmlns:r="http://schemas.openxmlformats.org/officeDocument/2006/relationships" id="257" r:id="Re0bd068e300a4b8b"/>
    <p:sldId xmlns:r="http://schemas.openxmlformats.org/officeDocument/2006/relationships" id="258" r:id="Rcfa60253e6614567"/>
    <p:sldId xmlns:r="http://schemas.openxmlformats.org/officeDocument/2006/relationships" id="259" r:id="R790d7bf899eb4335"/>
    <p:sldId xmlns:r="http://schemas.openxmlformats.org/officeDocument/2006/relationships" id="260" r:id="R8a2884f1dc0345e6"/>
    <p:sldId xmlns:r="http://schemas.openxmlformats.org/officeDocument/2006/relationships" id="261" r:id="R00ea32b344c44e81"/>
    <p:sldId xmlns:r="http://schemas.openxmlformats.org/officeDocument/2006/relationships" id="262" r:id="R3d56f4aa9e6840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b22f3edf542e3" /><Relationship Type="http://schemas.openxmlformats.org/officeDocument/2006/relationships/slide" Target="/ppt/slides/slide1.xml" Id="Rd0d1ae02713a458d" /><Relationship Type="http://schemas.openxmlformats.org/officeDocument/2006/relationships/slide" Target="/ppt/slides/slide2.xml" Id="Re0bd068e300a4b8b" /><Relationship Type="http://schemas.openxmlformats.org/officeDocument/2006/relationships/slide" Target="/ppt/slides/slide3.xml" Id="Rcfa60253e6614567" /><Relationship Type="http://schemas.openxmlformats.org/officeDocument/2006/relationships/slide" Target="/ppt/slides/slide4.xml" Id="R790d7bf899eb4335" /><Relationship Type="http://schemas.openxmlformats.org/officeDocument/2006/relationships/slide" Target="/ppt/slides/slide5.xml" Id="R8a2884f1dc0345e6" /><Relationship Type="http://schemas.openxmlformats.org/officeDocument/2006/relationships/slide" Target="/ppt/slides/slide6.xml" Id="R00ea32b344c44e81" /><Relationship Type="http://schemas.openxmlformats.org/officeDocument/2006/relationships/slide" Target="/ppt/slides/slide7.xml" Id="R3d56f4aa9e6840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674e8229f47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78194e9604fd0" /><Relationship Type="http://schemas.openxmlformats.org/officeDocument/2006/relationships/theme" Target="/ppt/slideMasters/theme/theme1.xml" Id="Rfa0225bb06bc4e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678194e9604f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566625981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4b428847747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0aa62138343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56bde9cb24f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c403a42c34c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611aaa1c64d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26c266f754c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SEEM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SEEM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SEEM TRANSPORT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SEEM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SEEM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SEEM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2 480 586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SEEM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SEM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SEEM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Bjønnabettvegen 182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7711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943 007 128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SEEM TRANSPORT AS</a:t>
            </a:r>
          </a:p>
        </p:txBody>
      </p:sp>
    </p:spTree>
  </p:cSld>
  <p:clrMapOvr>
    <a:masterClrMapping xmlns:a="http://schemas.openxmlformats.org/drawingml/2006/main"/>
  </p:clrMapOvr>
</p:sld>
</file>