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b811162a8843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c1c4e349cb4e82"/>
  </p:sldMasterIdLst>
  <p:sldIdLst>
    <p:sldId xmlns:r="http://schemas.openxmlformats.org/officeDocument/2006/relationships" id="256" r:id="Rc791de7faf2c4943"/>
    <p:sldId xmlns:r="http://schemas.openxmlformats.org/officeDocument/2006/relationships" id="257" r:id="Rbe85ca3fb57d437e"/>
    <p:sldId xmlns:r="http://schemas.openxmlformats.org/officeDocument/2006/relationships" id="258" r:id="R4b54a7012fe94015"/>
    <p:sldId xmlns:r="http://schemas.openxmlformats.org/officeDocument/2006/relationships" id="259" r:id="R19a9eae0a777465d"/>
    <p:sldId xmlns:r="http://schemas.openxmlformats.org/officeDocument/2006/relationships" id="260" r:id="Rba87ef41b90e4e10"/>
    <p:sldId xmlns:r="http://schemas.openxmlformats.org/officeDocument/2006/relationships" id="261" r:id="R87cccc7ae5ee455b"/>
    <p:sldId xmlns:r="http://schemas.openxmlformats.org/officeDocument/2006/relationships" id="262" r:id="R36175d401c714e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c1c4e349cb4e82" /><Relationship Type="http://schemas.openxmlformats.org/officeDocument/2006/relationships/slide" Target="/ppt/slides/slide1.xml" Id="Rc791de7faf2c4943" /><Relationship Type="http://schemas.openxmlformats.org/officeDocument/2006/relationships/slide" Target="/ppt/slides/slide2.xml" Id="Rbe85ca3fb57d437e" /><Relationship Type="http://schemas.openxmlformats.org/officeDocument/2006/relationships/slide" Target="/ppt/slides/slide3.xml" Id="R4b54a7012fe94015" /><Relationship Type="http://schemas.openxmlformats.org/officeDocument/2006/relationships/slide" Target="/ppt/slides/slide4.xml" Id="R19a9eae0a777465d" /><Relationship Type="http://schemas.openxmlformats.org/officeDocument/2006/relationships/slide" Target="/ppt/slides/slide5.xml" Id="Rba87ef41b90e4e10" /><Relationship Type="http://schemas.openxmlformats.org/officeDocument/2006/relationships/slide" Target="/ppt/slides/slide6.xml" Id="R87cccc7ae5ee455b" /><Relationship Type="http://schemas.openxmlformats.org/officeDocument/2006/relationships/slide" Target="/ppt/slides/slide7.xml" Id="R36175d401c714e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15674d16346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9aacd22de4d0c" /><Relationship Type="http://schemas.openxmlformats.org/officeDocument/2006/relationships/theme" Target="/ppt/slideMasters/theme/theme1.xml" Id="Rcfc31ab42aa545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c9aacd22de4d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17972eec94f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eb056b7f949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64271c2c442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1d07fc01344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dbb812f7f48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5cfcc18d741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d262a516d4f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−757 336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3 369 603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45 287 609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53 251 366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METTE NERBØBERG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PETTERSSON TORSVIK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E-PE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 PETTERSSON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Øverbøen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6411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svein.hartvig@spinvest.no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942 705 670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