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640ebb5fc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ee300efe14011"/>
  </p:sldMasterIdLst>
  <p:sldIdLst>
    <p:sldId xmlns:r="http://schemas.openxmlformats.org/officeDocument/2006/relationships" id="256" r:id="Rcbd7fe8bf260479a"/>
    <p:sldId xmlns:r="http://schemas.openxmlformats.org/officeDocument/2006/relationships" id="257" r:id="R0e3684a1da3c46ea"/>
    <p:sldId xmlns:r="http://schemas.openxmlformats.org/officeDocument/2006/relationships" id="258" r:id="R63fd0be2ad4a4d60"/>
    <p:sldId xmlns:r="http://schemas.openxmlformats.org/officeDocument/2006/relationships" id="259" r:id="R121a5d9ee4d64f6d"/>
    <p:sldId xmlns:r="http://schemas.openxmlformats.org/officeDocument/2006/relationships" id="260" r:id="R40b4189746aa441a"/>
    <p:sldId xmlns:r="http://schemas.openxmlformats.org/officeDocument/2006/relationships" id="261" r:id="R4c838a11028b47fd"/>
    <p:sldId xmlns:r="http://schemas.openxmlformats.org/officeDocument/2006/relationships" id="262" r:id="R0bf84cba8ec3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ee300efe14011" /><Relationship Type="http://schemas.openxmlformats.org/officeDocument/2006/relationships/slide" Target="/ppt/slides/slide1.xml" Id="Rcbd7fe8bf260479a" /><Relationship Type="http://schemas.openxmlformats.org/officeDocument/2006/relationships/slide" Target="/ppt/slides/slide2.xml" Id="R0e3684a1da3c46ea" /><Relationship Type="http://schemas.openxmlformats.org/officeDocument/2006/relationships/slide" Target="/ppt/slides/slide3.xml" Id="R63fd0be2ad4a4d60" /><Relationship Type="http://schemas.openxmlformats.org/officeDocument/2006/relationships/slide" Target="/ppt/slides/slide4.xml" Id="R121a5d9ee4d64f6d" /><Relationship Type="http://schemas.openxmlformats.org/officeDocument/2006/relationships/slide" Target="/ppt/slides/slide5.xml" Id="R40b4189746aa441a" /><Relationship Type="http://schemas.openxmlformats.org/officeDocument/2006/relationships/slide" Target="/ppt/slides/slide6.xml" Id="R4c838a11028b47fd" /><Relationship Type="http://schemas.openxmlformats.org/officeDocument/2006/relationships/slide" Target="/ppt/slides/slide7.xml" Id="R0bf84cba8ec3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09e8667e0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35c6be4874a03" /><Relationship Type="http://schemas.openxmlformats.org/officeDocument/2006/relationships/theme" Target="/ppt/slideMasters/theme/theme1.xml" Id="Rc7d4e72305ab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35c6be487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b8aca3c4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532638c3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1b02b690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3607e0d6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43032f9db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8b12cc90d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7c44865f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JMT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JMT HANDEL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MEIER TRETLI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MARGRETHE TRETLI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Kløverenga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jan.tretli@outlook.com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942 596 103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